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74" r:id="rId3"/>
    <p:sldId id="277" r:id="rId4"/>
    <p:sldId id="278" r:id="rId5"/>
    <p:sldId id="279" r:id="rId6"/>
    <p:sldId id="281" r:id="rId7"/>
    <p:sldId id="280" r:id="rId8"/>
    <p:sldId id="261" r:id="rId9"/>
    <p:sldId id="260" r:id="rId10"/>
    <p:sldId id="259" r:id="rId11"/>
    <p:sldId id="258" r:id="rId12"/>
    <p:sldId id="257" r:id="rId13"/>
    <p:sldId id="262" r:id="rId14"/>
    <p:sldId id="263" r:id="rId15"/>
    <p:sldId id="264" r:id="rId16"/>
    <p:sldId id="265" r:id="rId17"/>
    <p:sldId id="266" r:id="rId18"/>
    <p:sldId id="267" r:id="rId19"/>
    <p:sldId id="268" r:id="rId20"/>
    <p:sldId id="269" r:id="rId21"/>
    <p:sldId id="272" r:id="rId22"/>
    <p:sldId id="270" r:id="rId23"/>
    <p:sldId id="271" r:id="rId24"/>
    <p:sldId id="273" r:id="rId25"/>
    <p:sldId id="275" r:id="rId26"/>
    <p:sldId id="282" r:id="rId27"/>
    <p:sldId id="27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85" autoAdjust="0"/>
    <p:restoredTop sz="94660"/>
  </p:normalViewPr>
  <p:slideViewPr>
    <p:cSldViewPr snapToGrid="0">
      <p:cViewPr varScale="1">
        <p:scale>
          <a:sx n="85" d="100"/>
          <a:sy n="85" d="100"/>
        </p:scale>
        <p:origin x="42" y="19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6T09:30:10.294"/>
    </inkml:context>
    <inkml:brush xml:id="br0">
      <inkml:brushProperty name="width" value="0.05" units="cm"/>
      <inkml:brushProperty name="height" value="0.05" units="cm"/>
      <inkml:brushProperty name="color" value="#E71224"/>
    </inkml:brush>
  </inkml:definitions>
  <inkml:trace contextRef="#ctx0" brushRef="#br0">134 0 4032 0 0,'-4'2'382'0'0,"0"-1"1"0"0,0 1-1 0 0,0 0 1 0 0,1 0-1 0 0,-1 0 1 0 0,-4 4-1 0 0,0-1 91 0 0,8-4-41 0 0,-1 3-369 0 0,1-1 0 0 0,-1 1 0 0 0,0-1 0 0 0,0 1-1 0 0,0-1 1 0 0,0 0 0 0 0,0 1 0 0 0,-1-1-1 0 0,0 0 1 0 0,0 0 0 0 0,-3 5 0 0 0,-2 10 71 0 0,6-15-118 0 0,0-1 0 0 0,1 0 0 0 0,-1 0 1 0 0,0 1-1 0 0,0-1 0 0 0,0 0 0 0 0,0 0 1 0 0,-3 3-1 0 0,-3 4 134 0 0,0 1 0 0 0,0-1 0 0 0,-5 13 0 0 0,-4 4 274 0 0,15-22-331 0 0,-1 0-1 0 0,0 0 1 0 0,1 1 0 0 0,0-1 0 0 0,0 0-1 0 0,1 1 1 0 0,-1-1 0 0 0,1 1 0 0 0,0 7 0 0 0,0-6 1 0 0,1 1 0 0 0,0-1 0 0 0,2 9 1 0 0,1 3 88 0 0,-3-13-137 0 0,1-1 0 0 0,-1 0 0 0 0,1 1 0 0 0,3 6 0 0 0,-3-7-6 0 0,1 0 1 0 0,-2 0-1 0 0,1 1 0 0 0,0-1 0 0 0,0 6 1 0 0,-1-6-26 0 0,0 1 1 0 0,1-1 0 0 0,0 0-1 0 0,-1 1 1 0 0,5 6 0 0 0,5 10 2 0 0,-10-17-20 0 0,1 0 1 0 0,0-1 0 0 0,0 1 0 0 0,1 0-1 0 0,-1-1 1 0 0,1 0 0 0 0,-1 0-1 0 0,1 1 1 0 0,0-2 0 0 0,1 1 0 0 0,-1 0-1 0 0,7 4 1 0 0,-5-4 4 0 0,0 0 0 0 0,1 0 0 0 0,-1-1 0 0 0,1 0 0 0 0,0 0 0 0 0,-1 0 0 0 0,1-1 0 0 0,10 2 0 0 0,21 2 210 0 0,-21-2-81 0 0,23 0 1 0 0,-12-3 26 0 0,-15 1-126 0 0,1-1 1 0 0,-1 0-1 0 0,1-1 1 0 0,0-1-1 0 0,18-4 1 0 0,-19 2-34 0 0,-6 3 0 0 0,0-1 0 0 0,0 0 0 0 0,0 0 0 0 0,10-7 0 0 0,-5 2 65 0 0,0-2 0 0 0,0 1 1 0 0,-1-1-1 0 0,0-1 0 0 0,14-18 1 0 0,-6 11 187 0 0,2-4 142 0 0,-15 13-354 0 0,0 1 1 0 0,-1-1 0 0 0,0 0 0 0 0,5-13 0 0 0,-8 18-40 0 0,0 0 0 0 0,-1 0 1 0 0,1 0-1 0 0,-1 0 0 0 0,1-1 0 0 0,-1 1 1 0 0,0 0-1 0 0,0 0 0 0 0,0 0 1 0 0,-1-1-1 0 0,1 1 0 0 0,-1 0 0 0 0,0 0 1 0 0,0 0-1 0 0,0 0 0 0 0,-1-3 1 0 0,-5-9 6 0 0,4 9 0 0 0,0-1 0 0 0,-1 1 0 0 0,1 0 0 0 0,-1 0 0 0 0,0 1 0 0 0,-5-6 0 0 0,-43-41 239 0 0,42 43-208 0 0,-1 0 0 0 0,0 1 0 0 0,-1 0 1 0 0,0 1-1 0 0,-20-10 0 0 0,-13-8 151 0 0,37 20-181 0 0,-1 1 1 0 0,1 0 0 0 0,-1 0-1 0 0,0 0 1 0 0,-14-2 0 0 0,11 1-9 0 0,10 3-3 0 0,0 2 0 0 0,0-1 0 0 0,-1 0-1 0 0,1 0 1 0 0,0 1 0 0 0,-1-1 0 0 0,1 1 0 0 0,0 0 0 0 0,-1 0 0 0 0,1-1 0 0 0,-1 2 0 0 0,-3-1 0 0 0,-1 0-20 0 0,0 0 1 0 0,-1 0-1 0 0,1 1 1 0 0,-1 0-1 0 0,1 0 1 0 0,0 1-1 0 0,-12 4 1 0 0,-10 4 13 0 0,24-9 4 0 0,1 1 0 0 0,-1-1 0 0 0,1 1-1 0 0,-1 0 1 0 0,1 0 0 0 0,-1 0 0 0 0,1 1 0 0 0,0-1 0 0 0,0 1 0 0 0,0 0 0 0 0,1 0 0 0 0,-1 1-1 0 0,1-1 1 0 0,-4 5 0 0 0,-7 10-73 0 0,12-16 51 0 0,0 0 0 0 0,0 0-1 0 0,0 0 1 0 0,0 0 0 0 0,1 0-1 0 0,-1 0 1 0 0,1 1 0 0 0,0-1-1 0 0,0 0 1 0 0,0 1 0 0 0,0 0-1 0 0,0-1 1 0 0,0 1 0 0 0,1-1-1 0 0,-1 1 1 0 0,1 0 0 0 0,-1 3-1 0 0,1 6-308 0 0,-1-10 90 0 0,1 0 1 0 0,-1 0-1 0 0,1 0 1 0 0,0 0 0 0 0,0 0-1 0 0,0 0 1 0 0,0 0-1 0 0,0 0 1 0 0,1 0 0 0 0,-1 0-1 0 0,1 0 1 0 0,-1 0-1 0 0,1 0 1 0 0,0 0 0 0 0,0 0-1 0 0,-1-1 1 0 0,3 4-1 0 0,9 3-3726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6T09:30:11.791"/>
    </inkml:context>
    <inkml:brush xml:id="br0">
      <inkml:brushProperty name="width" value="0.05" units="cm"/>
      <inkml:brushProperty name="height" value="0.05" units="cm"/>
      <inkml:brushProperty name="color" value="#E71224"/>
    </inkml:brush>
  </inkml:definitions>
  <inkml:trace contextRef="#ctx0" brushRef="#br0">47 123 2592 0 0,'-5'-4'4717'0'0,"8"109"-3006"0"0,-1 57-1521 0 0,-1-89 451 0 0,1-24-500 0 0,1 7 58 0 0,-1-42-106 0 0,-1-1-1 0 0,0 1 1 0 0,-1 0 0 0 0,-1 0-1 0 0,0-1 1 0 0,-4 19 0 0 0,2-9 118 0 0,2-20 316 0 0,-2-12-252 0 0,2 5-288 0 0,-3-31 20 0 0,2 6 115 0 0,-4-17-56 0 0,5 29-43 0 0,-1 1 0 0 0,-6-23 0 0 0,6 32-31 0 0,1-1 1 0 0,0 1 0 0 0,0-8-1 0 0,-2-7-22 0 0,1 3 15 0 0,-1-6 18 0 0,1 17 7 0 0,0 1 1 0 0,1-1-1 0 0,1 0 1 0 0,0-15-1 0 0,0 14 8 0 0,0 4 1 0 0,1 0-1 0 0,0 0 1 0 0,0 1-1 0 0,0-1 1 0 0,0 0 0 0 0,4-7-1 0 0,-1 2-18 0 0,3-13 4 0 0,-5 17 4 0 0,-1 0 1 0 0,1-1-1 0 0,1 1 1 0 0,-1 0-1 0 0,1 0 0 0 0,0 0 1 0 0,1 0-1 0 0,4-6 1 0 0,6-4 106 0 0,-10 10-65 0 0,1 1 0 0 0,0 0 0 0 0,0 0 0 0 0,0 0 0 0 0,12-8 1 0 0,44-27 157 0 0,59-35 288 0 0,-111 69-471 0 0,1 1 0 0 0,0 0 0 0 0,1 0 0 0 0,-1 1 0 0 0,1 1 0 0 0,11-3 1 0 0,-19 5-26 0 0,1 0 0 0 0,-1 0 0 0 0,0 1 0 0 0,0 0 0 0 0,1-1 0 0 0,-1 1 0 0 0,1 1 0 0 0,-1-1 0 0 0,5 1 0 0 0,-2 1 0 0 0,-1-1 5 0 0,0 0 0 0 0,0 1 0 0 0,-1 0 0 0 0,1 0 0 0 0,-1 0 0 0 0,1 0 0 0 0,-1 1 0 0 0,0 0 0 0 0,0 0 0 0 0,0 0 0 0 0,4 4 0 0 0,-3-2-18 0 0,1-1 1 0 0,-1 0-1 0 0,1 0 1 0 0,0 0-1 0 0,10 4 1 0 0,-15-7 18 0 0,0-1 1 0 0,1 1-1 0 0,-1 0 0 0 0,0-1 0 0 0,0 1 1 0 0,0 0-1 0 0,0 0 0 0 0,0 0 1 0 0,0 0-1 0 0,0 0 0 0 0,0 0 1 0 0,0 0-1 0 0,0 0 0 0 0,0 0 0 0 0,-1 0 1 0 0,1 1-1 0 0,0-1 0 0 0,-1 0 1 0 0,1 1-1 0 0,-1-1 0 0 0,0 0 1 0 0,1 1-1 0 0,-1-1 0 0 0,0 2 0 0 0,0 1-15 0 0,0-1-1 0 0,0 0 0 0 0,0 1 1 0 0,0-1-1 0 0,-1 0 0 0 0,0 0 1 0 0,-1 4-1 0 0,0-3 28 0 0,0 0 1 0 0,0 0-1 0 0,-1 0 0 0 0,1-1 1 0 0,-1 1-1 0 0,0-1 0 0 0,0 1 0 0 0,0-1 1 0 0,-1 0-1 0 0,-4 3 0 0 0,-7 7 4 0 0,-34 26-22 0 0,41-32 0 0 0,0 0 0 0 0,0-1 0 0 0,-1-1 0 0 0,-14 8 0 0 0,-13 8 0 0 0,2-3 0 0 0,26-14 0 0 0,0 0 0 0 0,-13 9 0 0 0,17-10 0 0 0,0-1 0 0 0,0 1 0 0 0,0-1 0 0 0,-1 0 0 0 0,-4 1 0 0 0,4-1 0 0 0,0 0 0 0 0,1 0 0 0 0,-1 0 0 0 0,-4 4 0 0 0,0-2 0 0 0,0 0 0 0 0,0 0 0 0 0,0-1 0 0 0,-1 0 0 0 0,1-1 0 0 0,-1 0 0 0 0,-10 1 0 0 0,2 3 73 0 0,11-5-21 0 0,6-1-104 0 0,15 4-261 0 0,-8-2 291 0 0,-1 0 14 0 0,0 1 0 0 0,0-1 0 0 0,0 1 0 0 0,9 6 0 0 0,70 48 246 0 0,-32-29-166 0 0,-15-7-74 0 0,-28-18 15 0 0,-1 1 0 0 0,-1 1 1 0 0,1-1-1 0 0,-1 1 0 0 0,0 1 0 0 0,0-1 1 0 0,0 1-1 0 0,-1 0 0 0 0,8 9 0 0 0,-1 3 59 0 0,-3-6 62 0 0,-2 0 1 0 0,14 25-1 0 0,26 43 52 0 0,-16-30 28 0 0,-15-26-203 0 0,-13-15-1 0 0,-4-8-630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1T12:50:14.482"/>
    </inkml:context>
    <inkml:brush xml:id="br0">
      <inkml:brushProperty name="width" value="0.05" units="cm"/>
      <inkml:brushProperty name="height" value="0.05" units="cm"/>
      <inkml:brushProperty name="color" value="#E71224"/>
    </inkml:brush>
  </inkml:definitions>
  <inkml:trace contextRef="#ctx0" brushRef="#br0">134 0 4032 0 0,'-4'2'382'0'0,"0"-1"1"0"0,0 1-1 0 0,0 0 1 0 0,1 0-1 0 0,-1 0 1 0 0,-4 4-1 0 0,0-1 91 0 0,8-4-41 0 0,-1 3-369 0 0,1-1 0 0 0,-1 1 0 0 0,0-1 0 0 0,0 1-1 0 0,0-1 1 0 0,0 0 0 0 0,0 1 0 0 0,-1-1-1 0 0,0 0 1 0 0,0 0 0 0 0,-3 5 0 0 0,-2 10 71 0 0,6-15-118 0 0,0-1 0 0 0,1 0 0 0 0,-1 0 1 0 0,0 1-1 0 0,0-1 0 0 0,0 0 0 0 0,0 0 1 0 0,-3 3-1 0 0,-3 4 134 0 0,0 1 0 0 0,0-1 0 0 0,-5 13 0 0 0,-4 4 274 0 0,15-22-331 0 0,-1 0-1 0 0,0 0 1 0 0,1 1 0 0 0,0-1 0 0 0,0 0-1 0 0,1 1 1 0 0,-1-1 0 0 0,1 1 0 0 0,0 7 0 0 0,0-6 1 0 0,1 1 0 0 0,0-1 0 0 0,2 9 1 0 0,1 3 88 0 0,-3-13-137 0 0,1-1 0 0 0,-1 0 0 0 0,1 1 0 0 0,3 6 0 0 0,-3-7-6 0 0,1 0 1 0 0,-2 0-1 0 0,1 1 0 0 0,0-1 0 0 0,0 6 1 0 0,-1-6-26 0 0,0 1 1 0 0,1-1 0 0 0,0 0-1 0 0,-1 1 1 0 0,5 6 0 0 0,5 10 2 0 0,-10-17-20 0 0,1 0 1 0 0,0-1 0 0 0,0 1 0 0 0,1 0-1 0 0,-1-1 1 0 0,1 0 0 0 0,-1 0-1 0 0,1 1 1 0 0,0-2 0 0 0,1 1 0 0 0,-1 0-1 0 0,7 4 1 0 0,-5-4 4 0 0,0 0 0 0 0,1 0 0 0 0,-1-1 0 0 0,1 0 0 0 0,0 0 0 0 0,-1 0 0 0 0,1-1 0 0 0,10 2 0 0 0,21 2 210 0 0,-21-2-81 0 0,23 0 1 0 0,-12-3 26 0 0,-15 1-126 0 0,1-1 1 0 0,-1 0-1 0 0,1-1 1 0 0,0-1-1 0 0,18-4 1 0 0,-19 2-34 0 0,-6 3 0 0 0,0-1 0 0 0,0 0 0 0 0,0 0 0 0 0,10-7 0 0 0,-5 2 65 0 0,0-2 0 0 0,0 1 1 0 0,-1-1-1 0 0,0-1 0 0 0,14-18 1 0 0,-6 11 187 0 0,2-4 142 0 0,-15 13-354 0 0,0 1 1 0 0,-1-1 0 0 0,0 0 0 0 0,5-13 0 0 0,-8 18-40 0 0,0 0 0 0 0,-1 0 1 0 0,1 0-1 0 0,-1 0 0 0 0,1-1 0 0 0,-1 1 1 0 0,0 0-1 0 0,0 0 0 0 0,0 0 1 0 0,-1-1-1 0 0,1 1 0 0 0,-1 0 0 0 0,0 0 1 0 0,0 0-1 0 0,0 0 0 0 0,-1-3 1 0 0,-5-9 6 0 0,4 9 0 0 0,0-1 0 0 0,-1 1 0 0 0,1 0 0 0 0,-1 0 0 0 0,0 1 0 0 0,-5-6 0 0 0,-43-41 239 0 0,42 43-208 0 0,-1 0 0 0 0,0 1 0 0 0,-1 0 1 0 0,0 1-1 0 0,-20-10 0 0 0,-13-8 151 0 0,37 20-181 0 0,-1 1 1 0 0,1 0 0 0 0,-1 0-1 0 0,0 0 1 0 0,-14-2 0 0 0,11 1-9 0 0,10 3-3 0 0,0 2 0 0 0,0-1 0 0 0,-1 0-1 0 0,1 0 1 0 0,0 1 0 0 0,-1-1 0 0 0,1 1 0 0 0,0 0 0 0 0,-1 0 0 0 0,1-1 0 0 0,-1 2 0 0 0,-3-1 0 0 0,-1 0-20 0 0,0 0 1 0 0,-1 0-1 0 0,1 1 1 0 0,-1 0-1 0 0,1 0 1 0 0,0 1-1 0 0,-12 4 1 0 0,-10 4 13 0 0,24-9 4 0 0,1 1 0 0 0,-1-1 0 0 0,1 1-1 0 0,-1 0 1 0 0,1 0 0 0 0,-1 0 0 0 0,1 1 0 0 0,0-1 0 0 0,0 1 0 0 0,0 0 0 0 0,1 0 0 0 0,-1 1-1 0 0,1-1 1 0 0,-4 5 0 0 0,-7 10-73 0 0,12-16 51 0 0,0 0 0 0 0,0 0-1 0 0,0 0 1 0 0,0 0 0 0 0,1 0-1 0 0,-1 0 1 0 0,1 1 0 0 0,0-1-1 0 0,0 0 1 0 0,0 1 0 0 0,0 0-1 0 0,0-1 1 0 0,0 1 0 0 0,1-1-1 0 0,-1 1 1 0 0,1 0 0 0 0,-1 3-1 0 0,1 6-308 0 0,-1-10 90 0 0,1 0 1 0 0,-1 0-1 0 0,1 0 1 0 0,0 0 0 0 0,0 0-1 0 0,0 0 1 0 0,0 0-1 0 0,0 0 1 0 0,1 0 0 0 0,-1 0-1 0 0,1 0 1 0 0,-1 0-1 0 0,1 0 1 0 0,0 0 0 0 0,0 0-1 0 0,-1-1 1 0 0,3 4-1 0 0,9 3-3726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1T12:50:14.483"/>
    </inkml:context>
    <inkml:brush xml:id="br0">
      <inkml:brushProperty name="width" value="0.05" units="cm"/>
      <inkml:brushProperty name="height" value="0.05" units="cm"/>
      <inkml:brushProperty name="color" value="#E71224"/>
    </inkml:brush>
  </inkml:definitions>
  <inkml:trace contextRef="#ctx0" brushRef="#br0">47 123 2592 0 0,'-5'-4'4717'0'0,"8"109"-3006"0"0,-1 57-1521 0 0,-1-89 451 0 0,1-24-500 0 0,1 7 58 0 0,-1-42-106 0 0,-1-1-1 0 0,0 1 1 0 0,-1 0 0 0 0,-1 0-1 0 0,0-1 1 0 0,-4 19 0 0 0,2-9 118 0 0,2-20 316 0 0,-2-12-252 0 0,2 5-288 0 0,-3-31 20 0 0,2 6 115 0 0,-4-17-56 0 0,5 29-43 0 0,-1 1 0 0 0,-6-23 0 0 0,6 32-31 0 0,1-1 1 0 0,0 1 0 0 0,0-8-1 0 0,-2-7-22 0 0,1 3 15 0 0,-1-6 18 0 0,1 17 7 0 0,0 1 1 0 0,1-1-1 0 0,1 0 1 0 0,0-15-1 0 0,0 14 8 0 0,0 4 1 0 0,1 0-1 0 0,0 0 1 0 0,0 1-1 0 0,0-1 1 0 0,0 0 0 0 0,4-7-1 0 0,-1 2-18 0 0,3-13 4 0 0,-5 17 4 0 0,-1 0 1 0 0,1-1-1 0 0,1 1 1 0 0,-1 0-1 0 0,1 0 0 0 0,0 0 1 0 0,1 0-1 0 0,4-6 1 0 0,6-4 106 0 0,-10 10-65 0 0,1 1 0 0 0,0 0 0 0 0,0 0 0 0 0,0 0 0 0 0,12-8 1 0 0,44-27 157 0 0,59-35 288 0 0,-111 69-471 0 0,1 1 0 0 0,0 0 0 0 0,1 0 0 0 0,-1 1 0 0 0,1 1 0 0 0,11-3 1 0 0,-19 5-26 0 0,1 0 0 0 0,-1 0 0 0 0,0 1 0 0 0,0 0 0 0 0,1-1 0 0 0,-1 1 0 0 0,1 1 0 0 0,-1-1 0 0 0,5 1 0 0 0,-2 1 0 0 0,-1-1 5 0 0,0 0 0 0 0,0 1 0 0 0,-1 0 0 0 0,1 0 0 0 0,-1 0 0 0 0,1 0 0 0 0,-1 1 0 0 0,0 0 0 0 0,0 0 0 0 0,0 0 0 0 0,4 4 0 0 0,-3-2-18 0 0,1-1 1 0 0,-1 0-1 0 0,1 0 1 0 0,0 0-1 0 0,10 4 1 0 0,-15-7 18 0 0,0-1 1 0 0,1 1-1 0 0,-1 0 0 0 0,0-1 0 0 0,0 1 1 0 0,0 0-1 0 0,0 0 0 0 0,0 0 1 0 0,0 0-1 0 0,0 0 0 0 0,0 0 1 0 0,0 0-1 0 0,0 0 0 0 0,0 0 0 0 0,-1 0 1 0 0,1 1-1 0 0,0-1 0 0 0,-1 0 1 0 0,1 1-1 0 0,-1-1 0 0 0,0 0 1 0 0,1 1-1 0 0,-1-1 0 0 0,0 2 0 0 0,0 1-15 0 0,0-1-1 0 0,0 0 0 0 0,0 1 1 0 0,0-1-1 0 0,-1 0 0 0 0,0 0 1 0 0,-1 4-1 0 0,0-3 28 0 0,0 0 1 0 0,0 0-1 0 0,-1 0 0 0 0,1-1 1 0 0,-1 1-1 0 0,0-1 0 0 0,0 1 0 0 0,0-1 1 0 0,-1 0-1 0 0,-4 3 0 0 0,-7 7 4 0 0,-34 26-22 0 0,41-32 0 0 0,0 0 0 0 0,0-1 0 0 0,-1-1 0 0 0,-14 8 0 0 0,-13 8 0 0 0,2-3 0 0 0,26-14 0 0 0,0 0 0 0 0,-13 9 0 0 0,17-10 0 0 0,0-1 0 0 0,0 1 0 0 0,0-1 0 0 0,-1 0 0 0 0,-4 1 0 0 0,4-1 0 0 0,0 0 0 0 0,1 0 0 0 0,-1 0 0 0 0,-4 4 0 0 0,0-2 0 0 0,0 0 0 0 0,0 0 0 0 0,0-1 0 0 0,-1 0 0 0 0,1-1 0 0 0,-1 0 0 0 0,-10 1 0 0 0,2 3 73 0 0,11-5-21 0 0,6-1-104 0 0,15 4-261 0 0,-8-2 291 0 0,-1 0 14 0 0,0 1 0 0 0,0-1 0 0 0,0 1 0 0 0,9 6 0 0 0,70 48 246 0 0,-32-29-166 0 0,-15-7-74 0 0,-28-18 15 0 0,-1 1 0 0 0,-1 1 1 0 0,1-1-1 0 0,-1 1 0 0 0,0 1 0 0 0,0-1 1 0 0,0 1-1 0 0,-1 0 0 0 0,8 9 0 0 0,-1 3 59 0 0,-3-6 62 0 0,-2 0 1 0 0,14 25-1 0 0,26 43 52 0 0,-16-30 28 0 0,-15-26-203 0 0,-13-15-1 0 0,-4-8-630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969504-735A-4A12-9DB7-83ACCC506F30}" type="datetimeFigureOut">
              <a:rPr lang="en-SG" smtClean="0"/>
              <a:t>11/4/2021</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916CB3-15CE-4F2D-9B26-6C49E22A9446}" type="slidenum">
              <a:rPr lang="en-SG" smtClean="0"/>
              <a:t>‹#›</a:t>
            </a:fld>
            <a:endParaRPr lang="en-SG"/>
          </a:p>
        </p:txBody>
      </p:sp>
    </p:spTree>
    <p:extLst>
      <p:ext uri="{BB962C8B-B14F-4D97-AF65-F5344CB8AC3E}">
        <p14:creationId xmlns:p14="http://schemas.microsoft.com/office/powerpoint/2010/main" val="4242269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community.rstudio.com/t/reactive-filtering-and-adding-in-shiny/47739"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2.4</a:t>
            </a:r>
          </a:p>
        </p:txBody>
      </p:sp>
      <p:sp>
        <p:nvSpPr>
          <p:cNvPr id="4" name="Slide Number Placeholder 3"/>
          <p:cNvSpPr>
            <a:spLocks noGrp="1"/>
          </p:cNvSpPr>
          <p:nvPr>
            <p:ph type="sldNum" sz="quarter" idx="5"/>
          </p:nvPr>
        </p:nvSpPr>
        <p:spPr/>
        <p:txBody>
          <a:bodyPr/>
          <a:lstStyle/>
          <a:p>
            <a:fld id="{88916CB3-15CE-4F2D-9B26-6C49E22A9446}" type="slidenum">
              <a:rPr lang="en-SG" smtClean="0"/>
              <a:t>8</a:t>
            </a:fld>
            <a:endParaRPr lang="en-SG"/>
          </a:p>
        </p:txBody>
      </p:sp>
    </p:spTree>
    <p:extLst>
      <p:ext uri="{BB962C8B-B14F-4D97-AF65-F5344CB8AC3E}">
        <p14:creationId xmlns:p14="http://schemas.microsoft.com/office/powerpoint/2010/main" val="3632869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2.6</a:t>
            </a:r>
          </a:p>
        </p:txBody>
      </p:sp>
      <p:sp>
        <p:nvSpPr>
          <p:cNvPr id="4" name="Slide Number Placeholder 3"/>
          <p:cNvSpPr>
            <a:spLocks noGrp="1"/>
          </p:cNvSpPr>
          <p:nvPr>
            <p:ph type="sldNum" sz="quarter" idx="5"/>
          </p:nvPr>
        </p:nvSpPr>
        <p:spPr/>
        <p:txBody>
          <a:bodyPr/>
          <a:lstStyle/>
          <a:p>
            <a:fld id="{88916CB3-15CE-4F2D-9B26-6C49E22A9446}" type="slidenum">
              <a:rPr lang="en-SG" smtClean="0"/>
              <a:t>17</a:t>
            </a:fld>
            <a:endParaRPr lang="en-SG"/>
          </a:p>
        </p:txBody>
      </p:sp>
    </p:spTree>
    <p:extLst>
      <p:ext uri="{BB962C8B-B14F-4D97-AF65-F5344CB8AC3E}">
        <p14:creationId xmlns:p14="http://schemas.microsoft.com/office/powerpoint/2010/main" val="14317309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2.6</a:t>
            </a:r>
          </a:p>
        </p:txBody>
      </p:sp>
      <p:sp>
        <p:nvSpPr>
          <p:cNvPr id="4" name="Slide Number Placeholder 3"/>
          <p:cNvSpPr>
            <a:spLocks noGrp="1"/>
          </p:cNvSpPr>
          <p:nvPr>
            <p:ph type="sldNum" sz="quarter" idx="5"/>
          </p:nvPr>
        </p:nvSpPr>
        <p:spPr/>
        <p:txBody>
          <a:bodyPr/>
          <a:lstStyle/>
          <a:p>
            <a:fld id="{88916CB3-15CE-4F2D-9B26-6C49E22A9446}" type="slidenum">
              <a:rPr lang="en-SG" smtClean="0"/>
              <a:t>18</a:t>
            </a:fld>
            <a:endParaRPr lang="en-SG"/>
          </a:p>
        </p:txBody>
      </p:sp>
    </p:spTree>
    <p:extLst>
      <p:ext uri="{BB962C8B-B14F-4D97-AF65-F5344CB8AC3E}">
        <p14:creationId xmlns:p14="http://schemas.microsoft.com/office/powerpoint/2010/main" val="2588309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2.6</a:t>
            </a:r>
          </a:p>
        </p:txBody>
      </p:sp>
      <p:sp>
        <p:nvSpPr>
          <p:cNvPr id="4" name="Slide Number Placeholder 3"/>
          <p:cNvSpPr>
            <a:spLocks noGrp="1"/>
          </p:cNvSpPr>
          <p:nvPr>
            <p:ph type="sldNum" sz="quarter" idx="5"/>
          </p:nvPr>
        </p:nvSpPr>
        <p:spPr/>
        <p:txBody>
          <a:bodyPr/>
          <a:lstStyle/>
          <a:p>
            <a:fld id="{88916CB3-15CE-4F2D-9B26-6C49E22A9446}" type="slidenum">
              <a:rPr lang="en-SG" smtClean="0"/>
              <a:t>19</a:t>
            </a:fld>
            <a:endParaRPr lang="en-SG"/>
          </a:p>
        </p:txBody>
      </p:sp>
    </p:spTree>
    <p:extLst>
      <p:ext uri="{BB962C8B-B14F-4D97-AF65-F5344CB8AC3E}">
        <p14:creationId xmlns:p14="http://schemas.microsoft.com/office/powerpoint/2010/main" val="16886490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2.6</a:t>
            </a:r>
          </a:p>
        </p:txBody>
      </p:sp>
      <p:sp>
        <p:nvSpPr>
          <p:cNvPr id="4" name="Slide Number Placeholder 3"/>
          <p:cNvSpPr>
            <a:spLocks noGrp="1"/>
          </p:cNvSpPr>
          <p:nvPr>
            <p:ph type="sldNum" sz="quarter" idx="5"/>
          </p:nvPr>
        </p:nvSpPr>
        <p:spPr/>
        <p:txBody>
          <a:bodyPr/>
          <a:lstStyle/>
          <a:p>
            <a:fld id="{88916CB3-15CE-4F2D-9B26-6C49E22A9446}" type="slidenum">
              <a:rPr lang="en-SG" smtClean="0"/>
              <a:t>20</a:t>
            </a:fld>
            <a:endParaRPr lang="en-SG"/>
          </a:p>
        </p:txBody>
      </p:sp>
    </p:spTree>
    <p:extLst>
      <p:ext uri="{BB962C8B-B14F-4D97-AF65-F5344CB8AC3E}">
        <p14:creationId xmlns:p14="http://schemas.microsoft.com/office/powerpoint/2010/main" val="276035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2.7</a:t>
            </a:r>
          </a:p>
        </p:txBody>
      </p:sp>
      <p:sp>
        <p:nvSpPr>
          <p:cNvPr id="4" name="Slide Number Placeholder 3"/>
          <p:cNvSpPr>
            <a:spLocks noGrp="1"/>
          </p:cNvSpPr>
          <p:nvPr>
            <p:ph type="sldNum" sz="quarter" idx="5"/>
          </p:nvPr>
        </p:nvSpPr>
        <p:spPr/>
        <p:txBody>
          <a:bodyPr/>
          <a:lstStyle/>
          <a:p>
            <a:fld id="{88916CB3-15CE-4F2D-9B26-6C49E22A9446}" type="slidenum">
              <a:rPr lang="en-SG" smtClean="0"/>
              <a:t>21</a:t>
            </a:fld>
            <a:endParaRPr lang="en-SG"/>
          </a:p>
        </p:txBody>
      </p:sp>
    </p:spTree>
    <p:extLst>
      <p:ext uri="{BB962C8B-B14F-4D97-AF65-F5344CB8AC3E}">
        <p14:creationId xmlns:p14="http://schemas.microsoft.com/office/powerpoint/2010/main" val="9034197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2.8</a:t>
            </a:r>
          </a:p>
        </p:txBody>
      </p:sp>
      <p:sp>
        <p:nvSpPr>
          <p:cNvPr id="4" name="Slide Number Placeholder 3"/>
          <p:cNvSpPr>
            <a:spLocks noGrp="1"/>
          </p:cNvSpPr>
          <p:nvPr>
            <p:ph type="sldNum" sz="quarter" idx="5"/>
          </p:nvPr>
        </p:nvSpPr>
        <p:spPr/>
        <p:txBody>
          <a:bodyPr/>
          <a:lstStyle/>
          <a:p>
            <a:fld id="{88916CB3-15CE-4F2D-9B26-6C49E22A9446}" type="slidenum">
              <a:rPr lang="en-SG" smtClean="0"/>
              <a:t>22</a:t>
            </a:fld>
            <a:endParaRPr lang="en-SG"/>
          </a:p>
        </p:txBody>
      </p:sp>
    </p:spTree>
    <p:extLst>
      <p:ext uri="{BB962C8B-B14F-4D97-AF65-F5344CB8AC3E}">
        <p14:creationId xmlns:p14="http://schemas.microsoft.com/office/powerpoint/2010/main" val="3792075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2.8</a:t>
            </a:r>
          </a:p>
        </p:txBody>
      </p:sp>
      <p:sp>
        <p:nvSpPr>
          <p:cNvPr id="4" name="Slide Number Placeholder 3"/>
          <p:cNvSpPr>
            <a:spLocks noGrp="1"/>
          </p:cNvSpPr>
          <p:nvPr>
            <p:ph type="sldNum" sz="quarter" idx="5"/>
          </p:nvPr>
        </p:nvSpPr>
        <p:spPr/>
        <p:txBody>
          <a:bodyPr/>
          <a:lstStyle/>
          <a:p>
            <a:fld id="{88916CB3-15CE-4F2D-9B26-6C49E22A9446}" type="slidenum">
              <a:rPr lang="en-SG" smtClean="0"/>
              <a:t>23</a:t>
            </a:fld>
            <a:endParaRPr lang="en-SG"/>
          </a:p>
        </p:txBody>
      </p:sp>
    </p:spTree>
    <p:extLst>
      <p:ext uri="{BB962C8B-B14F-4D97-AF65-F5344CB8AC3E}">
        <p14:creationId xmlns:p14="http://schemas.microsoft.com/office/powerpoint/2010/main" val="366598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2.9</a:t>
            </a:r>
          </a:p>
        </p:txBody>
      </p:sp>
      <p:sp>
        <p:nvSpPr>
          <p:cNvPr id="4" name="Slide Number Placeholder 3"/>
          <p:cNvSpPr>
            <a:spLocks noGrp="1"/>
          </p:cNvSpPr>
          <p:nvPr>
            <p:ph type="sldNum" sz="quarter" idx="5"/>
          </p:nvPr>
        </p:nvSpPr>
        <p:spPr/>
        <p:txBody>
          <a:bodyPr/>
          <a:lstStyle/>
          <a:p>
            <a:fld id="{88916CB3-15CE-4F2D-9B26-6C49E22A9446}" type="slidenum">
              <a:rPr lang="en-SG" smtClean="0"/>
              <a:t>24</a:t>
            </a:fld>
            <a:endParaRPr lang="en-SG"/>
          </a:p>
        </p:txBody>
      </p:sp>
    </p:spTree>
    <p:extLst>
      <p:ext uri="{BB962C8B-B14F-4D97-AF65-F5344CB8AC3E}">
        <p14:creationId xmlns:p14="http://schemas.microsoft.com/office/powerpoint/2010/main" val="15097856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Reactive filtering and adding in shiny - shiny - RStudio Community</a:t>
            </a:r>
            <a:endParaRPr lang="en-SG"/>
          </a:p>
        </p:txBody>
      </p:sp>
      <p:sp>
        <p:nvSpPr>
          <p:cNvPr id="4" name="Slide Number Placeholder 3"/>
          <p:cNvSpPr>
            <a:spLocks noGrp="1"/>
          </p:cNvSpPr>
          <p:nvPr>
            <p:ph type="sldNum" sz="quarter" idx="5"/>
          </p:nvPr>
        </p:nvSpPr>
        <p:spPr/>
        <p:txBody>
          <a:bodyPr/>
          <a:lstStyle/>
          <a:p>
            <a:fld id="{88916CB3-15CE-4F2D-9B26-6C49E22A9446}" type="slidenum">
              <a:rPr lang="en-SG" smtClean="0"/>
              <a:t>25</a:t>
            </a:fld>
            <a:endParaRPr lang="en-SG"/>
          </a:p>
        </p:txBody>
      </p:sp>
    </p:spTree>
    <p:extLst>
      <p:ext uri="{BB962C8B-B14F-4D97-AF65-F5344CB8AC3E}">
        <p14:creationId xmlns:p14="http://schemas.microsoft.com/office/powerpoint/2010/main" val="2341719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2.4</a:t>
            </a:r>
          </a:p>
        </p:txBody>
      </p:sp>
      <p:sp>
        <p:nvSpPr>
          <p:cNvPr id="4" name="Slide Number Placeholder 3"/>
          <p:cNvSpPr>
            <a:spLocks noGrp="1"/>
          </p:cNvSpPr>
          <p:nvPr>
            <p:ph type="sldNum" sz="quarter" idx="5"/>
          </p:nvPr>
        </p:nvSpPr>
        <p:spPr/>
        <p:txBody>
          <a:bodyPr/>
          <a:lstStyle/>
          <a:p>
            <a:fld id="{88916CB3-15CE-4F2D-9B26-6C49E22A9446}" type="slidenum">
              <a:rPr lang="en-SG" smtClean="0"/>
              <a:t>9</a:t>
            </a:fld>
            <a:endParaRPr lang="en-SG"/>
          </a:p>
        </p:txBody>
      </p:sp>
    </p:spTree>
    <p:extLst>
      <p:ext uri="{BB962C8B-B14F-4D97-AF65-F5344CB8AC3E}">
        <p14:creationId xmlns:p14="http://schemas.microsoft.com/office/powerpoint/2010/main" val="1542403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2.4</a:t>
            </a:r>
          </a:p>
        </p:txBody>
      </p:sp>
      <p:sp>
        <p:nvSpPr>
          <p:cNvPr id="4" name="Slide Number Placeholder 3"/>
          <p:cNvSpPr>
            <a:spLocks noGrp="1"/>
          </p:cNvSpPr>
          <p:nvPr>
            <p:ph type="sldNum" sz="quarter" idx="5"/>
          </p:nvPr>
        </p:nvSpPr>
        <p:spPr/>
        <p:txBody>
          <a:bodyPr/>
          <a:lstStyle/>
          <a:p>
            <a:fld id="{88916CB3-15CE-4F2D-9B26-6C49E22A9446}" type="slidenum">
              <a:rPr lang="en-SG" smtClean="0"/>
              <a:t>10</a:t>
            </a:fld>
            <a:endParaRPr lang="en-SG"/>
          </a:p>
        </p:txBody>
      </p:sp>
    </p:spTree>
    <p:extLst>
      <p:ext uri="{BB962C8B-B14F-4D97-AF65-F5344CB8AC3E}">
        <p14:creationId xmlns:p14="http://schemas.microsoft.com/office/powerpoint/2010/main" val="20441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2.4</a:t>
            </a:r>
          </a:p>
        </p:txBody>
      </p:sp>
      <p:sp>
        <p:nvSpPr>
          <p:cNvPr id="4" name="Slide Number Placeholder 3"/>
          <p:cNvSpPr>
            <a:spLocks noGrp="1"/>
          </p:cNvSpPr>
          <p:nvPr>
            <p:ph type="sldNum" sz="quarter" idx="5"/>
          </p:nvPr>
        </p:nvSpPr>
        <p:spPr/>
        <p:txBody>
          <a:bodyPr/>
          <a:lstStyle/>
          <a:p>
            <a:fld id="{88916CB3-15CE-4F2D-9B26-6C49E22A9446}" type="slidenum">
              <a:rPr lang="en-SG" smtClean="0"/>
              <a:t>11</a:t>
            </a:fld>
            <a:endParaRPr lang="en-SG"/>
          </a:p>
        </p:txBody>
      </p:sp>
    </p:spTree>
    <p:extLst>
      <p:ext uri="{BB962C8B-B14F-4D97-AF65-F5344CB8AC3E}">
        <p14:creationId xmlns:p14="http://schemas.microsoft.com/office/powerpoint/2010/main" val="2440110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2.4</a:t>
            </a:r>
          </a:p>
        </p:txBody>
      </p:sp>
      <p:sp>
        <p:nvSpPr>
          <p:cNvPr id="4" name="Slide Number Placeholder 3"/>
          <p:cNvSpPr>
            <a:spLocks noGrp="1"/>
          </p:cNvSpPr>
          <p:nvPr>
            <p:ph type="sldNum" sz="quarter" idx="5"/>
          </p:nvPr>
        </p:nvSpPr>
        <p:spPr/>
        <p:txBody>
          <a:bodyPr/>
          <a:lstStyle/>
          <a:p>
            <a:fld id="{88916CB3-15CE-4F2D-9B26-6C49E22A9446}" type="slidenum">
              <a:rPr lang="en-SG" smtClean="0"/>
              <a:t>12</a:t>
            </a:fld>
            <a:endParaRPr lang="en-SG"/>
          </a:p>
        </p:txBody>
      </p:sp>
    </p:spTree>
    <p:extLst>
      <p:ext uri="{BB962C8B-B14F-4D97-AF65-F5344CB8AC3E}">
        <p14:creationId xmlns:p14="http://schemas.microsoft.com/office/powerpoint/2010/main" val="2143803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2.6</a:t>
            </a:r>
          </a:p>
        </p:txBody>
      </p:sp>
      <p:sp>
        <p:nvSpPr>
          <p:cNvPr id="4" name="Slide Number Placeholder 3"/>
          <p:cNvSpPr>
            <a:spLocks noGrp="1"/>
          </p:cNvSpPr>
          <p:nvPr>
            <p:ph type="sldNum" sz="quarter" idx="5"/>
          </p:nvPr>
        </p:nvSpPr>
        <p:spPr/>
        <p:txBody>
          <a:bodyPr/>
          <a:lstStyle/>
          <a:p>
            <a:fld id="{88916CB3-15CE-4F2D-9B26-6C49E22A9446}" type="slidenum">
              <a:rPr lang="en-SG" smtClean="0"/>
              <a:t>13</a:t>
            </a:fld>
            <a:endParaRPr lang="en-SG"/>
          </a:p>
        </p:txBody>
      </p:sp>
    </p:spTree>
    <p:extLst>
      <p:ext uri="{BB962C8B-B14F-4D97-AF65-F5344CB8AC3E}">
        <p14:creationId xmlns:p14="http://schemas.microsoft.com/office/powerpoint/2010/main" val="4003571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2.6</a:t>
            </a:r>
          </a:p>
        </p:txBody>
      </p:sp>
      <p:sp>
        <p:nvSpPr>
          <p:cNvPr id="4" name="Slide Number Placeholder 3"/>
          <p:cNvSpPr>
            <a:spLocks noGrp="1"/>
          </p:cNvSpPr>
          <p:nvPr>
            <p:ph type="sldNum" sz="quarter" idx="5"/>
          </p:nvPr>
        </p:nvSpPr>
        <p:spPr/>
        <p:txBody>
          <a:bodyPr/>
          <a:lstStyle/>
          <a:p>
            <a:fld id="{88916CB3-15CE-4F2D-9B26-6C49E22A9446}" type="slidenum">
              <a:rPr lang="en-SG" smtClean="0"/>
              <a:t>14</a:t>
            </a:fld>
            <a:endParaRPr lang="en-SG"/>
          </a:p>
        </p:txBody>
      </p:sp>
    </p:spTree>
    <p:extLst>
      <p:ext uri="{BB962C8B-B14F-4D97-AF65-F5344CB8AC3E}">
        <p14:creationId xmlns:p14="http://schemas.microsoft.com/office/powerpoint/2010/main" val="2567003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2.6</a:t>
            </a:r>
          </a:p>
        </p:txBody>
      </p:sp>
      <p:sp>
        <p:nvSpPr>
          <p:cNvPr id="4" name="Slide Number Placeholder 3"/>
          <p:cNvSpPr>
            <a:spLocks noGrp="1"/>
          </p:cNvSpPr>
          <p:nvPr>
            <p:ph type="sldNum" sz="quarter" idx="5"/>
          </p:nvPr>
        </p:nvSpPr>
        <p:spPr/>
        <p:txBody>
          <a:bodyPr/>
          <a:lstStyle/>
          <a:p>
            <a:fld id="{88916CB3-15CE-4F2D-9B26-6C49E22A9446}" type="slidenum">
              <a:rPr lang="en-SG" smtClean="0"/>
              <a:t>15</a:t>
            </a:fld>
            <a:endParaRPr lang="en-SG"/>
          </a:p>
        </p:txBody>
      </p:sp>
    </p:spTree>
    <p:extLst>
      <p:ext uri="{BB962C8B-B14F-4D97-AF65-F5344CB8AC3E}">
        <p14:creationId xmlns:p14="http://schemas.microsoft.com/office/powerpoint/2010/main" val="3767114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2.6</a:t>
            </a:r>
          </a:p>
        </p:txBody>
      </p:sp>
      <p:sp>
        <p:nvSpPr>
          <p:cNvPr id="4" name="Slide Number Placeholder 3"/>
          <p:cNvSpPr>
            <a:spLocks noGrp="1"/>
          </p:cNvSpPr>
          <p:nvPr>
            <p:ph type="sldNum" sz="quarter" idx="5"/>
          </p:nvPr>
        </p:nvSpPr>
        <p:spPr/>
        <p:txBody>
          <a:bodyPr/>
          <a:lstStyle/>
          <a:p>
            <a:fld id="{88916CB3-15CE-4F2D-9B26-6C49E22A9446}" type="slidenum">
              <a:rPr lang="en-SG" smtClean="0"/>
              <a:t>16</a:t>
            </a:fld>
            <a:endParaRPr lang="en-SG"/>
          </a:p>
        </p:txBody>
      </p:sp>
    </p:spTree>
    <p:extLst>
      <p:ext uri="{BB962C8B-B14F-4D97-AF65-F5344CB8AC3E}">
        <p14:creationId xmlns:p14="http://schemas.microsoft.com/office/powerpoint/2010/main" val="474067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289E7-5B7A-4FA2-B5B6-5201E7E84D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07572D1E-CFBA-476F-ABBC-9348C38345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35C3DCB8-2890-4A34-AE16-1EF64A847C9F}"/>
              </a:ext>
            </a:extLst>
          </p:cNvPr>
          <p:cNvSpPr>
            <a:spLocks noGrp="1"/>
          </p:cNvSpPr>
          <p:nvPr>
            <p:ph type="dt" sz="half" idx="10"/>
          </p:nvPr>
        </p:nvSpPr>
        <p:spPr/>
        <p:txBody>
          <a:bodyPr/>
          <a:lstStyle/>
          <a:p>
            <a:fld id="{374A13CD-DAAE-47D9-BFE0-4B47ECBD5AB1}" type="datetimeFigureOut">
              <a:rPr lang="en-SG" smtClean="0"/>
              <a:t>11/4/2021</a:t>
            </a:fld>
            <a:endParaRPr lang="en-SG"/>
          </a:p>
        </p:txBody>
      </p:sp>
      <p:sp>
        <p:nvSpPr>
          <p:cNvPr id="5" name="Footer Placeholder 4">
            <a:extLst>
              <a:ext uri="{FF2B5EF4-FFF2-40B4-BE49-F238E27FC236}">
                <a16:creationId xmlns:a16="http://schemas.microsoft.com/office/drawing/2014/main" id="{3CEE438C-A883-4BBF-9285-0B47BE0AFA29}"/>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472270F-84DA-416D-B863-A8B6B7510CFF}"/>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2823382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2E4A0-4DDA-4B95-B436-EE42C97DBE24}"/>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FA5C32C8-2337-42CF-B199-EFCC31A9F6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85994B2B-7C46-4E13-AEB4-4009893C7616}"/>
              </a:ext>
            </a:extLst>
          </p:cNvPr>
          <p:cNvSpPr>
            <a:spLocks noGrp="1"/>
          </p:cNvSpPr>
          <p:nvPr>
            <p:ph type="dt" sz="half" idx="10"/>
          </p:nvPr>
        </p:nvSpPr>
        <p:spPr/>
        <p:txBody>
          <a:bodyPr/>
          <a:lstStyle/>
          <a:p>
            <a:fld id="{374A13CD-DAAE-47D9-BFE0-4B47ECBD5AB1}" type="datetimeFigureOut">
              <a:rPr lang="en-SG" smtClean="0"/>
              <a:t>11/4/2021</a:t>
            </a:fld>
            <a:endParaRPr lang="en-SG"/>
          </a:p>
        </p:txBody>
      </p:sp>
      <p:sp>
        <p:nvSpPr>
          <p:cNvPr id="5" name="Footer Placeholder 4">
            <a:extLst>
              <a:ext uri="{FF2B5EF4-FFF2-40B4-BE49-F238E27FC236}">
                <a16:creationId xmlns:a16="http://schemas.microsoft.com/office/drawing/2014/main" id="{2BFCCB5D-8A0C-4235-9B3A-B0848A44520B}"/>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54E04E4-368E-4873-A854-F49BD3926AFB}"/>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3076033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0BC87A-CC74-43F2-AE22-D66B1D4A511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CC68E837-DF5E-4C0D-A4A9-35EE084E391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89D7ACF0-7FD0-440F-AA2C-2AAB5F889D03}"/>
              </a:ext>
            </a:extLst>
          </p:cNvPr>
          <p:cNvSpPr>
            <a:spLocks noGrp="1"/>
          </p:cNvSpPr>
          <p:nvPr>
            <p:ph type="dt" sz="half" idx="10"/>
          </p:nvPr>
        </p:nvSpPr>
        <p:spPr/>
        <p:txBody>
          <a:bodyPr/>
          <a:lstStyle/>
          <a:p>
            <a:fld id="{374A13CD-DAAE-47D9-BFE0-4B47ECBD5AB1}" type="datetimeFigureOut">
              <a:rPr lang="en-SG" smtClean="0"/>
              <a:t>11/4/2021</a:t>
            </a:fld>
            <a:endParaRPr lang="en-SG"/>
          </a:p>
        </p:txBody>
      </p:sp>
      <p:sp>
        <p:nvSpPr>
          <p:cNvPr id="5" name="Footer Placeholder 4">
            <a:extLst>
              <a:ext uri="{FF2B5EF4-FFF2-40B4-BE49-F238E27FC236}">
                <a16:creationId xmlns:a16="http://schemas.microsoft.com/office/drawing/2014/main" id="{ADE1DE33-FEF6-44EC-A55D-4C5424ED7821}"/>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0C18DA0-A453-454D-8191-5074712C5E1E}"/>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925040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F57FF-F734-4A55-AF41-B3A1B99AEA74}"/>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7832243B-7460-474E-89C2-BAE93C0AD3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42CA28A7-CFC3-48A5-9DAF-C5D9D5586611}"/>
              </a:ext>
            </a:extLst>
          </p:cNvPr>
          <p:cNvSpPr>
            <a:spLocks noGrp="1"/>
          </p:cNvSpPr>
          <p:nvPr>
            <p:ph type="dt" sz="half" idx="10"/>
          </p:nvPr>
        </p:nvSpPr>
        <p:spPr/>
        <p:txBody>
          <a:bodyPr/>
          <a:lstStyle/>
          <a:p>
            <a:fld id="{374A13CD-DAAE-47D9-BFE0-4B47ECBD5AB1}" type="datetimeFigureOut">
              <a:rPr lang="en-SG" smtClean="0"/>
              <a:t>11/4/2021</a:t>
            </a:fld>
            <a:endParaRPr lang="en-SG"/>
          </a:p>
        </p:txBody>
      </p:sp>
      <p:sp>
        <p:nvSpPr>
          <p:cNvPr id="5" name="Footer Placeholder 4">
            <a:extLst>
              <a:ext uri="{FF2B5EF4-FFF2-40B4-BE49-F238E27FC236}">
                <a16:creationId xmlns:a16="http://schemas.microsoft.com/office/drawing/2014/main" id="{66D640EC-2EE0-4537-AE18-1467C36CF16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AFA8D1F2-D293-4D3F-8C43-95753EB46A2B}"/>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1368238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5B4EC-94E0-4F5B-9D07-952251817F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C014379D-07EB-41B4-A3B4-E288B79C76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A7B35C-D8F5-4BCF-98BB-F6553FE7EABF}"/>
              </a:ext>
            </a:extLst>
          </p:cNvPr>
          <p:cNvSpPr>
            <a:spLocks noGrp="1"/>
          </p:cNvSpPr>
          <p:nvPr>
            <p:ph type="dt" sz="half" idx="10"/>
          </p:nvPr>
        </p:nvSpPr>
        <p:spPr/>
        <p:txBody>
          <a:bodyPr/>
          <a:lstStyle/>
          <a:p>
            <a:fld id="{374A13CD-DAAE-47D9-BFE0-4B47ECBD5AB1}" type="datetimeFigureOut">
              <a:rPr lang="en-SG" smtClean="0"/>
              <a:t>11/4/2021</a:t>
            </a:fld>
            <a:endParaRPr lang="en-SG"/>
          </a:p>
        </p:txBody>
      </p:sp>
      <p:sp>
        <p:nvSpPr>
          <p:cNvPr id="5" name="Footer Placeholder 4">
            <a:extLst>
              <a:ext uri="{FF2B5EF4-FFF2-40B4-BE49-F238E27FC236}">
                <a16:creationId xmlns:a16="http://schemas.microsoft.com/office/drawing/2014/main" id="{A6FC9EF6-C644-4D91-A0EC-303A4EA5907F}"/>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CF4CC295-5639-4C82-A2D4-011BFDD0A392}"/>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1132714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B95DE-2906-4FC6-9FB7-A47F5BF7B0E9}"/>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DF48716B-E243-44EF-A976-C41F66DB77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E459A937-6301-4B66-89BE-9AED6E3D23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15BF3161-A838-4898-A113-2CA7D5F872A0}"/>
              </a:ext>
            </a:extLst>
          </p:cNvPr>
          <p:cNvSpPr>
            <a:spLocks noGrp="1"/>
          </p:cNvSpPr>
          <p:nvPr>
            <p:ph type="dt" sz="half" idx="10"/>
          </p:nvPr>
        </p:nvSpPr>
        <p:spPr/>
        <p:txBody>
          <a:bodyPr/>
          <a:lstStyle/>
          <a:p>
            <a:fld id="{374A13CD-DAAE-47D9-BFE0-4B47ECBD5AB1}" type="datetimeFigureOut">
              <a:rPr lang="en-SG" smtClean="0"/>
              <a:t>11/4/2021</a:t>
            </a:fld>
            <a:endParaRPr lang="en-SG"/>
          </a:p>
        </p:txBody>
      </p:sp>
      <p:sp>
        <p:nvSpPr>
          <p:cNvPr id="6" name="Footer Placeholder 5">
            <a:extLst>
              <a:ext uri="{FF2B5EF4-FFF2-40B4-BE49-F238E27FC236}">
                <a16:creationId xmlns:a16="http://schemas.microsoft.com/office/drawing/2014/main" id="{DFECC6FE-270F-4AF1-8DC3-41E8AAB28BB7}"/>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6F8AEE78-0DEB-44F2-A539-3D1C2D627BFB}"/>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877142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63652-6482-4E36-9B28-7A50411EB779}"/>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0A50D58B-FE5D-4776-9B4D-33266A814D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7FC085C-3121-4CB1-AC16-B3ADBFC035A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C8B49323-B60F-4C6C-AE42-B962316398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D6EA89-C931-41F5-8E48-053D99D31A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1516E344-FD44-4AE7-9A2E-DAB11E50E0FF}"/>
              </a:ext>
            </a:extLst>
          </p:cNvPr>
          <p:cNvSpPr>
            <a:spLocks noGrp="1"/>
          </p:cNvSpPr>
          <p:nvPr>
            <p:ph type="dt" sz="half" idx="10"/>
          </p:nvPr>
        </p:nvSpPr>
        <p:spPr/>
        <p:txBody>
          <a:bodyPr/>
          <a:lstStyle/>
          <a:p>
            <a:fld id="{374A13CD-DAAE-47D9-BFE0-4B47ECBD5AB1}" type="datetimeFigureOut">
              <a:rPr lang="en-SG" smtClean="0"/>
              <a:t>11/4/2021</a:t>
            </a:fld>
            <a:endParaRPr lang="en-SG"/>
          </a:p>
        </p:txBody>
      </p:sp>
      <p:sp>
        <p:nvSpPr>
          <p:cNvPr id="8" name="Footer Placeholder 7">
            <a:extLst>
              <a:ext uri="{FF2B5EF4-FFF2-40B4-BE49-F238E27FC236}">
                <a16:creationId xmlns:a16="http://schemas.microsoft.com/office/drawing/2014/main" id="{02187C9A-2F2E-4CB9-BFCE-831C3F612535}"/>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0AB0C9C5-B764-498F-AFCD-8B5796CFD9F3}"/>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946037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3A5A7-CB9B-4118-AC24-5712166D630D}"/>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B134274E-85C1-4AE4-AF89-C8DBA92C5832}"/>
              </a:ext>
            </a:extLst>
          </p:cNvPr>
          <p:cNvSpPr>
            <a:spLocks noGrp="1"/>
          </p:cNvSpPr>
          <p:nvPr>
            <p:ph type="dt" sz="half" idx="10"/>
          </p:nvPr>
        </p:nvSpPr>
        <p:spPr/>
        <p:txBody>
          <a:bodyPr/>
          <a:lstStyle/>
          <a:p>
            <a:fld id="{374A13CD-DAAE-47D9-BFE0-4B47ECBD5AB1}" type="datetimeFigureOut">
              <a:rPr lang="en-SG" smtClean="0"/>
              <a:t>11/4/2021</a:t>
            </a:fld>
            <a:endParaRPr lang="en-SG"/>
          </a:p>
        </p:txBody>
      </p:sp>
      <p:sp>
        <p:nvSpPr>
          <p:cNvPr id="4" name="Footer Placeholder 3">
            <a:extLst>
              <a:ext uri="{FF2B5EF4-FFF2-40B4-BE49-F238E27FC236}">
                <a16:creationId xmlns:a16="http://schemas.microsoft.com/office/drawing/2014/main" id="{7CF388D0-E579-4302-BDE3-206DFEEF9834}"/>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4F0B9D7C-B1CE-4B1F-8323-531FEC184383}"/>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447304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90E8E1-0ADA-4646-BFDD-8D5BCE232B39}"/>
              </a:ext>
            </a:extLst>
          </p:cNvPr>
          <p:cNvSpPr>
            <a:spLocks noGrp="1"/>
          </p:cNvSpPr>
          <p:nvPr>
            <p:ph type="dt" sz="half" idx="10"/>
          </p:nvPr>
        </p:nvSpPr>
        <p:spPr/>
        <p:txBody>
          <a:bodyPr/>
          <a:lstStyle/>
          <a:p>
            <a:fld id="{374A13CD-DAAE-47D9-BFE0-4B47ECBD5AB1}" type="datetimeFigureOut">
              <a:rPr lang="en-SG" smtClean="0"/>
              <a:t>11/4/2021</a:t>
            </a:fld>
            <a:endParaRPr lang="en-SG"/>
          </a:p>
        </p:txBody>
      </p:sp>
      <p:sp>
        <p:nvSpPr>
          <p:cNvPr id="3" name="Footer Placeholder 2">
            <a:extLst>
              <a:ext uri="{FF2B5EF4-FFF2-40B4-BE49-F238E27FC236}">
                <a16:creationId xmlns:a16="http://schemas.microsoft.com/office/drawing/2014/main" id="{700AFA7B-0E41-4037-BD19-ED0591B46141}"/>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B9B2812A-9E4A-4D87-8169-E2261E82BCBB}"/>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613860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27A70-2ADB-4481-B2A4-EA7442389F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89A003EB-1C91-4A43-B7E9-C7F7E215EE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B36C511A-55CB-4415-9397-04AC4B0713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0F447B-C3B2-44AC-AFCD-C5F20CDBABAA}"/>
              </a:ext>
            </a:extLst>
          </p:cNvPr>
          <p:cNvSpPr>
            <a:spLocks noGrp="1"/>
          </p:cNvSpPr>
          <p:nvPr>
            <p:ph type="dt" sz="half" idx="10"/>
          </p:nvPr>
        </p:nvSpPr>
        <p:spPr/>
        <p:txBody>
          <a:bodyPr/>
          <a:lstStyle/>
          <a:p>
            <a:fld id="{374A13CD-DAAE-47D9-BFE0-4B47ECBD5AB1}" type="datetimeFigureOut">
              <a:rPr lang="en-SG" smtClean="0"/>
              <a:t>11/4/2021</a:t>
            </a:fld>
            <a:endParaRPr lang="en-SG"/>
          </a:p>
        </p:txBody>
      </p:sp>
      <p:sp>
        <p:nvSpPr>
          <p:cNvPr id="6" name="Footer Placeholder 5">
            <a:extLst>
              <a:ext uri="{FF2B5EF4-FFF2-40B4-BE49-F238E27FC236}">
                <a16:creationId xmlns:a16="http://schemas.microsoft.com/office/drawing/2014/main" id="{18AF040C-CE3D-485B-A82C-DFC2532589B8}"/>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28190897-121B-48A0-9465-CFD00A8C908D}"/>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1957465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B96D9-35B7-4B18-8EB4-49A89E6509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B7E8FA58-41AC-4F49-B19F-814B53F04C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9BD4C939-6031-400B-9D8B-8F0781DAD1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6BC1AF-1606-45DB-B694-D4ADB405FCA6}"/>
              </a:ext>
            </a:extLst>
          </p:cNvPr>
          <p:cNvSpPr>
            <a:spLocks noGrp="1"/>
          </p:cNvSpPr>
          <p:nvPr>
            <p:ph type="dt" sz="half" idx="10"/>
          </p:nvPr>
        </p:nvSpPr>
        <p:spPr/>
        <p:txBody>
          <a:bodyPr/>
          <a:lstStyle/>
          <a:p>
            <a:fld id="{374A13CD-DAAE-47D9-BFE0-4B47ECBD5AB1}" type="datetimeFigureOut">
              <a:rPr lang="en-SG" smtClean="0"/>
              <a:t>11/4/2021</a:t>
            </a:fld>
            <a:endParaRPr lang="en-SG"/>
          </a:p>
        </p:txBody>
      </p:sp>
      <p:sp>
        <p:nvSpPr>
          <p:cNvPr id="6" name="Footer Placeholder 5">
            <a:extLst>
              <a:ext uri="{FF2B5EF4-FFF2-40B4-BE49-F238E27FC236}">
                <a16:creationId xmlns:a16="http://schemas.microsoft.com/office/drawing/2014/main" id="{71E43A19-4B1F-4A20-8D05-853A664BF789}"/>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653913BA-A863-4CF9-9E73-7931410245A9}"/>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3451045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98BF3C-163A-44C2-B2BB-C0544D7558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823A2185-E75E-42B5-8625-16E627890A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147F4418-8669-451D-893C-D3B3D9B907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4A13CD-DAAE-47D9-BFE0-4B47ECBD5AB1}" type="datetimeFigureOut">
              <a:rPr lang="en-SG" smtClean="0"/>
              <a:t>11/4/2021</a:t>
            </a:fld>
            <a:endParaRPr lang="en-SG"/>
          </a:p>
        </p:txBody>
      </p:sp>
      <p:sp>
        <p:nvSpPr>
          <p:cNvPr id="5" name="Footer Placeholder 4">
            <a:extLst>
              <a:ext uri="{FF2B5EF4-FFF2-40B4-BE49-F238E27FC236}">
                <a16:creationId xmlns:a16="http://schemas.microsoft.com/office/drawing/2014/main" id="{CD31B631-18CE-40F8-93B0-F0420C25A4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4401156E-039B-4F82-BA38-2DA65D43E2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3CE800-5D6E-4BE2-9244-49D16991779F}" type="slidenum">
              <a:rPr lang="en-SG" smtClean="0"/>
              <a:t>‹#›</a:t>
            </a:fld>
            <a:endParaRPr lang="en-SG"/>
          </a:p>
        </p:txBody>
      </p:sp>
    </p:spTree>
    <p:extLst>
      <p:ext uri="{BB962C8B-B14F-4D97-AF65-F5344CB8AC3E}">
        <p14:creationId xmlns:p14="http://schemas.microsoft.com/office/powerpoint/2010/main" val="39057260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38.png"/><Relationship Id="rId3" Type="http://schemas.openxmlformats.org/officeDocument/2006/relationships/image" Target="../media/image9.png"/><Relationship Id="rId7" Type="http://schemas.openxmlformats.org/officeDocument/2006/relationships/image" Target="../media/image36.png"/><Relationship Id="rId12" Type="http://schemas.openxmlformats.org/officeDocument/2006/relationships/customXml" Target="../ink/ink4.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customXml" Target="../ink/ink1.xml"/><Relationship Id="rId11" Type="http://schemas.openxmlformats.org/officeDocument/2006/relationships/customXml" Target="../ink/ink3.xml"/><Relationship Id="rId5" Type="http://schemas.openxmlformats.org/officeDocument/2006/relationships/image" Target="../media/image17.png"/><Relationship Id="rId10" Type="http://schemas.openxmlformats.org/officeDocument/2006/relationships/image" Target="../media/image26.png"/><Relationship Id="rId4" Type="http://schemas.openxmlformats.org/officeDocument/2006/relationships/image" Target="../media/image30.png"/><Relationship Id="rId9" Type="http://schemas.openxmlformats.org/officeDocument/2006/relationships/image" Target="../media/image37.png"/></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3B8EBD-93C2-42C3-BAB0-3061DD91B7D1}"/>
              </a:ext>
            </a:extLst>
          </p:cNvPr>
          <p:cNvPicPr>
            <a:picLocks noChangeAspect="1"/>
          </p:cNvPicPr>
          <p:nvPr/>
        </p:nvPicPr>
        <p:blipFill>
          <a:blip r:embed="rId2"/>
          <a:stretch>
            <a:fillRect/>
          </a:stretch>
        </p:blipFill>
        <p:spPr>
          <a:xfrm>
            <a:off x="0" y="0"/>
            <a:ext cx="4738722" cy="3176611"/>
          </a:xfrm>
          <a:prstGeom prst="rect">
            <a:avLst/>
          </a:prstGeom>
        </p:spPr>
      </p:pic>
      <p:pic>
        <p:nvPicPr>
          <p:cNvPr id="7" name="Picture 6">
            <a:extLst>
              <a:ext uri="{FF2B5EF4-FFF2-40B4-BE49-F238E27FC236}">
                <a16:creationId xmlns:a16="http://schemas.microsoft.com/office/drawing/2014/main" id="{D2D5E394-CBF7-4F0B-A036-642CB8C2CB57}"/>
              </a:ext>
            </a:extLst>
          </p:cNvPr>
          <p:cNvPicPr>
            <a:picLocks noChangeAspect="1"/>
          </p:cNvPicPr>
          <p:nvPr/>
        </p:nvPicPr>
        <p:blipFill>
          <a:blip r:embed="rId3"/>
          <a:stretch>
            <a:fillRect/>
          </a:stretch>
        </p:blipFill>
        <p:spPr>
          <a:xfrm>
            <a:off x="4738722" y="0"/>
            <a:ext cx="5791242" cy="3695727"/>
          </a:xfrm>
          <a:prstGeom prst="rect">
            <a:avLst/>
          </a:prstGeom>
        </p:spPr>
      </p:pic>
    </p:spTree>
    <p:extLst>
      <p:ext uri="{BB962C8B-B14F-4D97-AF65-F5344CB8AC3E}">
        <p14:creationId xmlns:p14="http://schemas.microsoft.com/office/powerpoint/2010/main" val="3056662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DE7818-93AD-4BC0-8556-AF53DCE9CD4F}"/>
              </a:ext>
            </a:extLst>
          </p:cNvPr>
          <p:cNvPicPr>
            <a:picLocks noChangeAspect="1"/>
          </p:cNvPicPr>
          <p:nvPr/>
        </p:nvPicPr>
        <p:blipFill>
          <a:blip r:embed="rId3"/>
          <a:stretch>
            <a:fillRect/>
          </a:stretch>
        </p:blipFill>
        <p:spPr>
          <a:xfrm>
            <a:off x="23768" y="414315"/>
            <a:ext cx="12144464" cy="6029369"/>
          </a:xfrm>
          <a:prstGeom prst="rect">
            <a:avLst/>
          </a:prstGeom>
        </p:spPr>
      </p:pic>
    </p:spTree>
    <p:extLst>
      <p:ext uri="{BB962C8B-B14F-4D97-AF65-F5344CB8AC3E}">
        <p14:creationId xmlns:p14="http://schemas.microsoft.com/office/powerpoint/2010/main" val="2382172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1F49D8-E3DF-4109-A0B0-7A268E4DE51D}"/>
              </a:ext>
            </a:extLst>
          </p:cNvPr>
          <p:cNvPicPr>
            <a:picLocks noChangeAspect="1"/>
          </p:cNvPicPr>
          <p:nvPr/>
        </p:nvPicPr>
        <p:blipFill>
          <a:blip r:embed="rId3"/>
          <a:stretch>
            <a:fillRect/>
          </a:stretch>
        </p:blipFill>
        <p:spPr>
          <a:xfrm>
            <a:off x="0" y="438150"/>
            <a:ext cx="12192000" cy="5981700"/>
          </a:xfrm>
          <a:prstGeom prst="rect">
            <a:avLst/>
          </a:prstGeom>
        </p:spPr>
      </p:pic>
    </p:spTree>
    <p:extLst>
      <p:ext uri="{BB962C8B-B14F-4D97-AF65-F5344CB8AC3E}">
        <p14:creationId xmlns:p14="http://schemas.microsoft.com/office/powerpoint/2010/main" val="804980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A0BC64-01F0-4289-9933-3440E1BE29C0}"/>
              </a:ext>
            </a:extLst>
          </p:cNvPr>
          <p:cNvPicPr>
            <a:picLocks noChangeAspect="1"/>
          </p:cNvPicPr>
          <p:nvPr/>
        </p:nvPicPr>
        <p:blipFill>
          <a:blip r:embed="rId3"/>
          <a:stretch>
            <a:fillRect/>
          </a:stretch>
        </p:blipFill>
        <p:spPr>
          <a:xfrm>
            <a:off x="0" y="410730"/>
            <a:ext cx="12192000" cy="6036539"/>
          </a:xfrm>
          <a:prstGeom prst="rect">
            <a:avLst/>
          </a:prstGeom>
        </p:spPr>
      </p:pic>
    </p:spTree>
    <p:extLst>
      <p:ext uri="{BB962C8B-B14F-4D97-AF65-F5344CB8AC3E}">
        <p14:creationId xmlns:p14="http://schemas.microsoft.com/office/powerpoint/2010/main" val="2402827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19CCCF-5B43-4D47-BB78-A30361E50928}"/>
              </a:ext>
            </a:extLst>
          </p:cNvPr>
          <p:cNvPicPr>
            <a:picLocks noChangeAspect="1"/>
          </p:cNvPicPr>
          <p:nvPr/>
        </p:nvPicPr>
        <p:blipFill>
          <a:blip r:embed="rId3"/>
          <a:stretch>
            <a:fillRect/>
          </a:stretch>
        </p:blipFill>
        <p:spPr>
          <a:xfrm>
            <a:off x="0" y="35537"/>
            <a:ext cx="12192000" cy="6786925"/>
          </a:xfrm>
          <a:prstGeom prst="rect">
            <a:avLst/>
          </a:prstGeom>
        </p:spPr>
      </p:pic>
    </p:spTree>
    <p:extLst>
      <p:ext uri="{BB962C8B-B14F-4D97-AF65-F5344CB8AC3E}">
        <p14:creationId xmlns:p14="http://schemas.microsoft.com/office/powerpoint/2010/main" val="2638172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2A7D6E-CCAF-40CB-9460-E067C6F1EB9E}"/>
              </a:ext>
            </a:extLst>
          </p:cNvPr>
          <p:cNvPicPr>
            <a:picLocks noChangeAspect="1"/>
          </p:cNvPicPr>
          <p:nvPr/>
        </p:nvPicPr>
        <p:blipFill>
          <a:blip r:embed="rId3"/>
          <a:stretch>
            <a:fillRect/>
          </a:stretch>
        </p:blipFill>
        <p:spPr>
          <a:xfrm>
            <a:off x="0" y="35256"/>
            <a:ext cx="12192000" cy="6787487"/>
          </a:xfrm>
          <a:prstGeom prst="rect">
            <a:avLst/>
          </a:prstGeom>
        </p:spPr>
      </p:pic>
    </p:spTree>
    <p:extLst>
      <p:ext uri="{BB962C8B-B14F-4D97-AF65-F5344CB8AC3E}">
        <p14:creationId xmlns:p14="http://schemas.microsoft.com/office/powerpoint/2010/main" val="2859662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7D0406-DE2C-454D-92A4-B205EE3ECF73}"/>
              </a:ext>
            </a:extLst>
          </p:cNvPr>
          <p:cNvPicPr>
            <a:picLocks noChangeAspect="1"/>
          </p:cNvPicPr>
          <p:nvPr/>
        </p:nvPicPr>
        <p:blipFill>
          <a:blip r:embed="rId3"/>
          <a:stretch>
            <a:fillRect/>
          </a:stretch>
        </p:blipFill>
        <p:spPr>
          <a:xfrm>
            <a:off x="0" y="22345"/>
            <a:ext cx="12192000" cy="6813310"/>
          </a:xfrm>
          <a:prstGeom prst="rect">
            <a:avLst/>
          </a:prstGeom>
        </p:spPr>
      </p:pic>
    </p:spTree>
    <p:extLst>
      <p:ext uri="{BB962C8B-B14F-4D97-AF65-F5344CB8AC3E}">
        <p14:creationId xmlns:p14="http://schemas.microsoft.com/office/powerpoint/2010/main" val="2456704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58F737-1005-4383-8052-C2FD563EFF03}"/>
              </a:ext>
            </a:extLst>
          </p:cNvPr>
          <p:cNvPicPr>
            <a:picLocks noChangeAspect="1"/>
          </p:cNvPicPr>
          <p:nvPr/>
        </p:nvPicPr>
        <p:blipFill>
          <a:blip r:embed="rId3"/>
          <a:stretch>
            <a:fillRect/>
          </a:stretch>
        </p:blipFill>
        <p:spPr>
          <a:xfrm>
            <a:off x="0" y="39306"/>
            <a:ext cx="12192000" cy="6779387"/>
          </a:xfrm>
          <a:prstGeom prst="rect">
            <a:avLst/>
          </a:prstGeom>
        </p:spPr>
      </p:pic>
    </p:spTree>
    <p:extLst>
      <p:ext uri="{BB962C8B-B14F-4D97-AF65-F5344CB8AC3E}">
        <p14:creationId xmlns:p14="http://schemas.microsoft.com/office/powerpoint/2010/main" val="2870960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098DAE-BB84-4091-BBE6-E5DFFAD205C7}"/>
              </a:ext>
            </a:extLst>
          </p:cNvPr>
          <p:cNvPicPr>
            <a:picLocks noChangeAspect="1"/>
          </p:cNvPicPr>
          <p:nvPr/>
        </p:nvPicPr>
        <p:blipFill>
          <a:blip r:embed="rId3"/>
          <a:stretch>
            <a:fillRect/>
          </a:stretch>
        </p:blipFill>
        <p:spPr>
          <a:xfrm>
            <a:off x="0" y="26899"/>
            <a:ext cx="12192000" cy="6804202"/>
          </a:xfrm>
          <a:prstGeom prst="rect">
            <a:avLst/>
          </a:prstGeom>
        </p:spPr>
      </p:pic>
    </p:spTree>
    <p:extLst>
      <p:ext uri="{BB962C8B-B14F-4D97-AF65-F5344CB8AC3E}">
        <p14:creationId xmlns:p14="http://schemas.microsoft.com/office/powerpoint/2010/main" val="29667369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EE97A4-627E-4FD4-BBB7-699CEDEB2D05}"/>
              </a:ext>
            </a:extLst>
          </p:cNvPr>
          <p:cNvPicPr>
            <a:picLocks noChangeAspect="1"/>
          </p:cNvPicPr>
          <p:nvPr/>
        </p:nvPicPr>
        <p:blipFill>
          <a:blip r:embed="rId3"/>
          <a:stretch>
            <a:fillRect/>
          </a:stretch>
        </p:blipFill>
        <p:spPr>
          <a:xfrm>
            <a:off x="0" y="0"/>
            <a:ext cx="6534198" cy="3224236"/>
          </a:xfrm>
          <a:prstGeom prst="rect">
            <a:avLst/>
          </a:prstGeom>
        </p:spPr>
      </p:pic>
      <p:pic>
        <p:nvPicPr>
          <p:cNvPr id="5" name="Picture 4">
            <a:extLst>
              <a:ext uri="{FF2B5EF4-FFF2-40B4-BE49-F238E27FC236}">
                <a16:creationId xmlns:a16="http://schemas.microsoft.com/office/drawing/2014/main" id="{EE4DFE30-5946-443D-BAB7-35337F636D51}"/>
              </a:ext>
            </a:extLst>
          </p:cNvPr>
          <p:cNvPicPr>
            <a:picLocks noChangeAspect="1"/>
          </p:cNvPicPr>
          <p:nvPr/>
        </p:nvPicPr>
        <p:blipFill>
          <a:blip r:embed="rId4"/>
          <a:stretch>
            <a:fillRect/>
          </a:stretch>
        </p:blipFill>
        <p:spPr>
          <a:xfrm>
            <a:off x="0" y="3633765"/>
            <a:ext cx="6591348" cy="3224236"/>
          </a:xfrm>
          <a:prstGeom prst="rect">
            <a:avLst/>
          </a:prstGeom>
        </p:spPr>
      </p:pic>
      <p:pic>
        <p:nvPicPr>
          <p:cNvPr id="4" name="Picture 3">
            <a:extLst>
              <a:ext uri="{FF2B5EF4-FFF2-40B4-BE49-F238E27FC236}">
                <a16:creationId xmlns:a16="http://schemas.microsoft.com/office/drawing/2014/main" id="{1470C427-4BB3-44D4-96EE-AEAA19B0B3D6}"/>
              </a:ext>
            </a:extLst>
          </p:cNvPr>
          <p:cNvPicPr>
            <a:picLocks noChangeAspect="1"/>
          </p:cNvPicPr>
          <p:nvPr/>
        </p:nvPicPr>
        <p:blipFill>
          <a:blip r:embed="rId5"/>
          <a:stretch>
            <a:fillRect/>
          </a:stretch>
        </p:blipFill>
        <p:spPr>
          <a:xfrm>
            <a:off x="6096000" y="0"/>
            <a:ext cx="6096045" cy="690568"/>
          </a:xfrm>
          <a:prstGeom prst="rect">
            <a:avLst/>
          </a:prstGeom>
        </p:spPr>
      </p:pic>
      <p:pic>
        <p:nvPicPr>
          <p:cNvPr id="7" name="Picture 6">
            <a:extLst>
              <a:ext uri="{FF2B5EF4-FFF2-40B4-BE49-F238E27FC236}">
                <a16:creationId xmlns:a16="http://schemas.microsoft.com/office/drawing/2014/main" id="{D22BD2D1-719D-4D74-850D-D5D133518199}"/>
              </a:ext>
            </a:extLst>
          </p:cNvPr>
          <p:cNvPicPr>
            <a:picLocks noChangeAspect="1"/>
          </p:cNvPicPr>
          <p:nvPr/>
        </p:nvPicPr>
        <p:blipFill>
          <a:blip r:embed="rId6"/>
          <a:stretch>
            <a:fillRect/>
          </a:stretch>
        </p:blipFill>
        <p:spPr>
          <a:xfrm>
            <a:off x="6043568" y="3633765"/>
            <a:ext cx="6148432" cy="642942"/>
          </a:xfrm>
          <a:prstGeom prst="rect">
            <a:avLst/>
          </a:prstGeom>
        </p:spPr>
      </p:pic>
    </p:spTree>
    <p:extLst>
      <p:ext uri="{BB962C8B-B14F-4D97-AF65-F5344CB8AC3E}">
        <p14:creationId xmlns:p14="http://schemas.microsoft.com/office/powerpoint/2010/main" val="4215729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3C30B5-3184-4E69-A7AF-991AF901A815}"/>
              </a:ext>
            </a:extLst>
          </p:cNvPr>
          <p:cNvPicPr>
            <a:picLocks noChangeAspect="1"/>
          </p:cNvPicPr>
          <p:nvPr/>
        </p:nvPicPr>
        <p:blipFill>
          <a:blip r:embed="rId3"/>
          <a:stretch>
            <a:fillRect/>
          </a:stretch>
        </p:blipFill>
        <p:spPr>
          <a:xfrm>
            <a:off x="0" y="0"/>
            <a:ext cx="6400847" cy="3219474"/>
          </a:xfrm>
          <a:prstGeom prst="rect">
            <a:avLst/>
          </a:prstGeom>
        </p:spPr>
      </p:pic>
      <p:pic>
        <p:nvPicPr>
          <p:cNvPr id="5" name="Picture 4">
            <a:extLst>
              <a:ext uri="{FF2B5EF4-FFF2-40B4-BE49-F238E27FC236}">
                <a16:creationId xmlns:a16="http://schemas.microsoft.com/office/drawing/2014/main" id="{AE2E1D8E-82D4-4A15-8426-4AD26AFAF721}"/>
              </a:ext>
            </a:extLst>
          </p:cNvPr>
          <p:cNvPicPr>
            <a:picLocks noChangeAspect="1"/>
          </p:cNvPicPr>
          <p:nvPr/>
        </p:nvPicPr>
        <p:blipFill>
          <a:blip r:embed="rId4"/>
          <a:stretch>
            <a:fillRect/>
          </a:stretch>
        </p:blipFill>
        <p:spPr>
          <a:xfrm>
            <a:off x="0" y="3633764"/>
            <a:ext cx="6386559" cy="3224236"/>
          </a:xfrm>
          <a:prstGeom prst="rect">
            <a:avLst/>
          </a:prstGeom>
        </p:spPr>
      </p:pic>
      <p:pic>
        <p:nvPicPr>
          <p:cNvPr id="4" name="Picture 3">
            <a:extLst>
              <a:ext uri="{FF2B5EF4-FFF2-40B4-BE49-F238E27FC236}">
                <a16:creationId xmlns:a16="http://schemas.microsoft.com/office/drawing/2014/main" id="{70D1208C-EA94-428A-8FF4-492896C78052}"/>
              </a:ext>
            </a:extLst>
          </p:cNvPr>
          <p:cNvPicPr>
            <a:picLocks noChangeAspect="1"/>
          </p:cNvPicPr>
          <p:nvPr/>
        </p:nvPicPr>
        <p:blipFill>
          <a:blip r:embed="rId5"/>
          <a:stretch>
            <a:fillRect/>
          </a:stretch>
        </p:blipFill>
        <p:spPr>
          <a:xfrm>
            <a:off x="6286457" y="0"/>
            <a:ext cx="5905543" cy="628655"/>
          </a:xfrm>
          <a:prstGeom prst="rect">
            <a:avLst/>
          </a:prstGeom>
        </p:spPr>
      </p:pic>
      <p:pic>
        <p:nvPicPr>
          <p:cNvPr id="7" name="Picture 6">
            <a:extLst>
              <a:ext uri="{FF2B5EF4-FFF2-40B4-BE49-F238E27FC236}">
                <a16:creationId xmlns:a16="http://schemas.microsoft.com/office/drawing/2014/main" id="{76AE400D-F1B7-4770-9ECA-30A64F3BFE10}"/>
              </a:ext>
            </a:extLst>
          </p:cNvPr>
          <p:cNvPicPr>
            <a:picLocks noChangeAspect="1"/>
          </p:cNvPicPr>
          <p:nvPr/>
        </p:nvPicPr>
        <p:blipFill>
          <a:blip r:embed="rId6"/>
          <a:stretch>
            <a:fillRect/>
          </a:stretch>
        </p:blipFill>
        <p:spPr>
          <a:xfrm>
            <a:off x="6224544" y="3633764"/>
            <a:ext cx="5967456" cy="642942"/>
          </a:xfrm>
          <a:prstGeom prst="rect">
            <a:avLst/>
          </a:prstGeom>
        </p:spPr>
      </p:pic>
    </p:spTree>
    <p:extLst>
      <p:ext uri="{BB962C8B-B14F-4D97-AF65-F5344CB8AC3E}">
        <p14:creationId xmlns:p14="http://schemas.microsoft.com/office/powerpoint/2010/main" val="986477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3002D1-44F8-4CC5-BA11-9235EE0884E0}"/>
              </a:ext>
            </a:extLst>
          </p:cNvPr>
          <p:cNvPicPr>
            <a:picLocks noChangeAspect="1"/>
          </p:cNvPicPr>
          <p:nvPr/>
        </p:nvPicPr>
        <p:blipFill>
          <a:blip r:embed="rId2"/>
          <a:stretch>
            <a:fillRect/>
          </a:stretch>
        </p:blipFill>
        <p:spPr>
          <a:xfrm>
            <a:off x="2571724" y="247626"/>
            <a:ext cx="7048552" cy="6362747"/>
          </a:xfrm>
          <a:prstGeom prst="rect">
            <a:avLst/>
          </a:prstGeom>
        </p:spPr>
      </p:pic>
    </p:spTree>
    <p:extLst>
      <p:ext uri="{BB962C8B-B14F-4D97-AF65-F5344CB8AC3E}">
        <p14:creationId xmlns:p14="http://schemas.microsoft.com/office/powerpoint/2010/main" val="26921622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66062B-2891-4D41-A93B-1E782D5B5F0C}"/>
              </a:ext>
            </a:extLst>
          </p:cNvPr>
          <p:cNvPicPr>
            <a:picLocks noChangeAspect="1"/>
          </p:cNvPicPr>
          <p:nvPr/>
        </p:nvPicPr>
        <p:blipFill>
          <a:blip r:embed="rId3"/>
          <a:stretch>
            <a:fillRect/>
          </a:stretch>
        </p:blipFill>
        <p:spPr>
          <a:xfrm>
            <a:off x="0" y="0"/>
            <a:ext cx="6186533" cy="3214711"/>
          </a:xfrm>
          <a:prstGeom prst="rect">
            <a:avLst/>
          </a:prstGeom>
        </p:spPr>
      </p:pic>
      <p:pic>
        <p:nvPicPr>
          <p:cNvPr id="4" name="Picture 3">
            <a:extLst>
              <a:ext uri="{FF2B5EF4-FFF2-40B4-BE49-F238E27FC236}">
                <a16:creationId xmlns:a16="http://schemas.microsoft.com/office/drawing/2014/main" id="{78011D46-B4DB-4F24-B4DC-5BDC21C2732B}"/>
              </a:ext>
            </a:extLst>
          </p:cNvPr>
          <p:cNvPicPr>
            <a:picLocks noChangeAspect="1"/>
          </p:cNvPicPr>
          <p:nvPr/>
        </p:nvPicPr>
        <p:blipFill>
          <a:blip r:embed="rId4"/>
          <a:stretch>
            <a:fillRect/>
          </a:stretch>
        </p:blipFill>
        <p:spPr>
          <a:xfrm>
            <a:off x="6434095" y="0"/>
            <a:ext cx="5757905" cy="633417"/>
          </a:xfrm>
          <a:prstGeom prst="rect">
            <a:avLst/>
          </a:prstGeom>
        </p:spPr>
      </p:pic>
    </p:spTree>
    <p:extLst>
      <p:ext uri="{BB962C8B-B14F-4D97-AF65-F5344CB8AC3E}">
        <p14:creationId xmlns:p14="http://schemas.microsoft.com/office/powerpoint/2010/main" val="26822524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007A7A4-A15B-4D50-AF68-FEE579D9A707}"/>
              </a:ext>
            </a:extLst>
          </p:cNvPr>
          <p:cNvPicPr>
            <a:picLocks noChangeAspect="1"/>
          </p:cNvPicPr>
          <p:nvPr/>
        </p:nvPicPr>
        <p:blipFill>
          <a:blip r:embed="rId3"/>
          <a:stretch>
            <a:fillRect/>
          </a:stretch>
        </p:blipFill>
        <p:spPr>
          <a:xfrm>
            <a:off x="6096000" y="0"/>
            <a:ext cx="6096000" cy="4921569"/>
          </a:xfrm>
          <a:prstGeom prst="rect">
            <a:avLst/>
          </a:prstGeom>
        </p:spPr>
      </p:pic>
      <p:pic>
        <p:nvPicPr>
          <p:cNvPr id="7" name="Picture 6">
            <a:extLst>
              <a:ext uri="{FF2B5EF4-FFF2-40B4-BE49-F238E27FC236}">
                <a16:creationId xmlns:a16="http://schemas.microsoft.com/office/drawing/2014/main" id="{027E992B-67EF-4FD5-A5F2-61C97209D437}"/>
              </a:ext>
            </a:extLst>
          </p:cNvPr>
          <p:cNvPicPr>
            <a:picLocks noChangeAspect="1"/>
          </p:cNvPicPr>
          <p:nvPr/>
        </p:nvPicPr>
        <p:blipFill>
          <a:blip r:embed="rId4"/>
          <a:stretch>
            <a:fillRect/>
          </a:stretch>
        </p:blipFill>
        <p:spPr>
          <a:xfrm>
            <a:off x="0" y="0"/>
            <a:ext cx="6095999" cy="4912550"/>
          </a:xfrm>
          <a:prstGeom prst="rect">
            <a:avLst/>
          </a:prstGeom>
        </p:spPr>
      </p:pic>
    </p:spTree>
    <p:extLst>
      <p:ext uri="{BB962C8B-B14F-4D97-AF65-F5344CB8AC3E}">
        <p14:creationId xmlns:p14="http://schemas.microsoft.com/office/powerpoint/2010/main" val="320806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42C575-DF30-4AF0-9E66-4EC93A3A4306}"/>
              </a:ext>
            </a:extLst>
          </p:cNvPr>
          <p:cNvPicPr>
            <a:picLocks noChangeAspect="1"/>
          </p:cNvPicPr>
          <p:nvPr/>
        </p:nvPicPr>
        <p:blipFill>
          <a:blip r:embed="rId3"/>
          <a:stretch>
            <a:fillRect/>
          </a:stretch>
        </p:blipFill>
        <p:spPr>
          <a:xfrm>
            <a:off x="0" y="0"/>
            <a:ext cx="6605636" cy="3424263"/>
          </a:xfrm>
          <a:prstGeom prst="rect">
            <a:avLst/>
          </a:prstGeom>
        </p:spPr>
      </p:pic>
      <p:pic>
        <p:nvPicPr>
          <p:cNvPr id="5" name="Picture 4">
            <a:extLst>
              <a:ext uri="{FF2B5EF4-FFF2-40B4-BE49-F238E27FC236}">
                <a16:creationId xmlns:a16="http://schemas.microsoft.com/office/drawing/2014/main" id="{A5D215F3-DC64-4667-A32C-D0B9C4B5E680}"/>
              </a:ext>
            </a:extLst>
          </p:cNvPr>
          <p:cNvPicPr>
            <a:picLocks noChangeAspect="1"/>
          </p:cNvPicPr>
          <p:nvPr/>
        </p:nvPicPr>
        <p:blipFill>
          <a:blip r:embed="rId4"/>
          <a:stretch>
            <a:fillRect/>
          </a:stretch>
        </p:blipFill>
        <p:spPr>
          <a:xfrm>
            <a:off x="4763" y="3538513"/>
            <a:ext cx="6600873" cy="3319487"/>
          </a:xfrm>
          <a:prstGeom prst="rect">
            <a:avLst/>
          </a:prstGeom>
        </p:spPr>
      </p:pic>
    </p:spTree>
    <p:extLst>
      <p:ext uri="{BB962C8B-B14F-4D97-AF65-F5344CB8AC3E}">
        <p14:creationId xmlns:p14="http://schemas.microsoft.com/office/powerpoint/2010/main" val="2733819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40C022-FF90-4C0C-885F-59D906716D4E}"/>
              </a:ext>
            </a:extLst>
          </p:cNvPr>
          <p:cNvPicPr>
            <a:picLocks noChangeAspect="1"/>
          </p:cNvPicPr>
          <p:nvPr/>
        </p:nvPicPr>
        <p:blipFill>
          <a:blip r:embed="rId3"/>
          <a:stretch>
            <a:fillRect/>
          </a:stretch>
        </p:blipFill>
        <p:spPr>
          <a:xfrm>
            <a:off x="0" y="0"/>
            <a:ext cx="6534198" cy="3324249"/>
          </a:xfrm>
          <a:prstGeom prst="rect">
            <a:avLst/>
          </a:prstGeom>
        </p:spPr>
      </p:pic>
    </p:spTree>
    <p:extLst>
      <p:ext uri="{BB962C8B-B14F-4D97-AF65-F5344CB8AC3E}">
        <p14:creationId xmlns:p14="http://schemas.microsoft.com/office/powerpoint/2010/main" val="15924859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1259BE-6EA9-4A34-B83A-1DE7577F172D}"/>
              </a:ext>
            </a:extLst>
          </p:cNvPr>
          <p:cNvPicPr>
            <a:picLocks noChangeAspect="1"/>
          </p:cNvPicPr>
          <p:nvPr/>
        </p:nvPicPr>
        <p:blipFill>
          <a:blip r:embed="rId3"/>
          <a:stretch>
            <a:fillRect/>
          </a:stretch>
        </p:blipFill>
        <p:spPr>
          <a:xfrm>
            <a:off x="0" y="0"/>
            <a:ext cx="5219738" cy="847731"/>
          </a:xfrm>
          <a:prstGeom prst="rect">
            <a:avLst/>
          </a:prstGeom>
        </p:spPr>
      </p:pic>
      <p:pic>
        <p:nvPicPr>
          <p:cNvPr id="4" name="Picture 3">
            <a:extLst>
              <a:ext uri="{FF2B5EF4-FFF2-40B4-BE49-F238E27FC236}">
                <a16:creationId xmlns:a16="http://schemas.microsoft.com/office/drawing/2014/main" id="{A68B5A1D-100C-452B-8013-9DA7C04DF48D}"/>
              </a:ext>
            </a:extLst>
          </p:cNvPr>
          <p:cNvPicPr>
            <a:picLocks noChangeAspect="1"/>
          </p:cNvPicPr>
          <p:nvPr/>
        </p:nvPicPr>
        <p:blipFill>
          <a:blip r:embed="rId4"/>
          <a:stretch>
            <a:fillRect/>
          </a:stretch>
        </p:blipFill>
        <p:spPr>
          <a:xfrm>
            <a:off x="0" y="847731"/>
            <a:ext cx="6610398" cy="3333774"/>
          </a:xfrm>
          <a:prstGeom prst="rect">
            <a:avLst/>
          </a:prstGeom>
        </p:spPr>
      </p:pic>
    </p:spTree>
    <p:extLst>
      <p:ext uri="{BB962C8B-B14F-4D97-AF65-F5344CB8AC3E}">
        <p14:creationId xmlns:p14="http://schemas.microsoft.com/office/powerpoint/2010/main" val="34339905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EC60C71A-F37C-4ADB-9BFD-BEF8B3329CB9}"/>
              </a:ext>
            </a:extLst>
          </p:cNvPr>
          <p:cNvGrpSpPr/>
          <p:nvPr/>
        </p:nvGrpSpPr>
        <p:grpSpPr>
          <a:xfrm>
            <a:off x="315761" y="0"/>
            <a:ext cx="11805103" cy="6472874"/>
            <a:chOff x="315761" y="0"/>
            <a:chExt cx="11805103" cy="6472874"/>
          </a:xfrm>
        </p:grpSpPr>
        <p:pic>
          <p:nvPicPr>
            <p:cNvPr id="2" name="Picture 1">
              <a:extLst>
                <a:ext uri="{FF2B5EF4-FFF2-40B4-BE49-F238E27FC236}">
                  <a16:creationId xmlns:a16="http://schemas.microsoft.com/office/drawing/2014/main" id="{48A83543-F046-4DEE-8396-2F755F74A4B9}"/>
                </a:ext>
              </a:extLst>
            </p:cNvPr>
            <p:cNvPicPr>
              <a:picLocks noChangeAspect="1"/>
            </p:cNvPicPr>
            <p:nvPr/>
          </p:nvPicPr>
          <p:blipFill rotWithShape="1">
            <a:blip r:embed="rId3"/>
            <a:srcRect r="75265"/>
            <a:stretch/>
          </p:blipFill>
          <p:spPr>
            <a:xfrm>
              <a:off x="321466" y="379495"/>
              <a:ext cx="2211160" cy="4382323"/>
            </a:xfrm>
            <a:prstGeom prst="rect">
              <a:avLst/>
            </a:prstGeom>
          </p:spPr>
        </p:pic>
        <p:pic>
          <p:nvPicPr>
            <p:cNvPr id="3" name="Picture 2">
              <a:extLst>
                <a:ext uri="{FF2B5EF4-FFF2-40B4-BE49-F238E27FC236}">
                  <a16:creationId xmlns:a16="http://schemas.microsoft.com/office/drawing/2014/main" id="{DC03A9C8-D092-419A-AD9B-C2E0031A55D9}"/>
                </a:ext>
              </a:extLst>
            </p:cNvPr>
            <p:cNvPicPr>
              <a:picLocks noChangeAspect="1"/>
            </p:cNvPicPr>
            <p:nvPr/>
          </p:nvPicPr>
          <p:blipFill>
            <a:blip r:embed="rId4"/>
            <a:stretch>
              <a:fillRect/>
            </a:stretch>
          </p:blipFill>
          <p:spPr>
            <a:xfrm>
              <a:off x="3038773" y="3885713"/>
              <a:ext cx="3210416" cy="2587161"/>
            </a:xfrm>
            <a:prstGeom prst="rect">
              <a:avLst/>
            </a:prstGeom>
          </p:spPr>
        </p:pic>
        <p:pic>
          <p:nvPicPr>
            <p:cNvPr id="4" name="Picture 3">
              <a:extLst>
                <a:ext uri="{FF2B5EF4-FFF2-40B4-BE49-F238E27FC236}">
                  <a16:creationId xmlns:a16="http://schemas.microsoft.com/office/drawing/2014/main" id="{C4CF659F-B6FC-4CFA-9C83-4890670ECF10}"/>
                </a:ext>
              </a:extLst>
            </p:cNvPr>
            <p:cNvPicPr>
              <a:picLocks noChangeAspect="1"/>
            </p:cNvPicPr>
            <p:nvPr/>
          </p:nvPicPr>
          <p:blipFill>
            <a:blip r:embed="rId5"/>
            <a:stretch>
              <a:fillRect/>
            </a:stretch>
          </p:blipFill>
          <p:spPr>
            <a:xfrm>
              <a:off x="2630547" y="0"/>
              <a:ext cx="6930905" cy="3853944"/>
            </a:xfrm>
            <a:prstGeom prst="rect">
              <a:avLst/>
            </a:prstGeom>
          </p:spPr>
        </p:pic>
        <p:pic>
          <p:nvPicPr>
            <p:cNvPr id="5" name="Picture 4">
              <a:extLst>
                <a:ext uri="{FF2B5EF4-FFF2-40B4-BE49-F238E27FC236}">
                  <a16:creationId xmlns:a16="http://schemas.microsoft.com/office/drawing/2014/main" id="{B65C133B-2C0F-4B08-BD24-BB68A6EAD850}"/>
                </a:ext>
              </a:extLst>
            </p:cNvPr>
            <p:cNvPicPr>
              <a:picLocks noChangeAspect="1"/>
            </p:cNvPicPr>
            <p:nvPr/>
          </p:nvPicPr>
          <p:blipFill rotWithShape="1">
            <a:blip r:embed="rId3"/>
            <a:srcRect t="92402" r="75265"/>
            <a:stretch/>
          </p:blipFill>
          <p:spPr>
            <a:xfrm>
              <a:off x="324405" y="5134476"/>
              <a:ext cx="2211160" cy="332971"/>
            </a:xfrm>
            <a:prstGeom prst="rect">
              <a:avLst/>
            </a:prstGeom>
          </p:spPr>
        </p:pic>
        <p:pic>
          <p:nvPicPr>
            <p:cNvPr id="6" name="Picture 5">
              <a:extLst>
                <a:ext uri="{FF2B5EF4-FFF2-40B4-BE49-F238E27FC236}">
                  <a16:creationId xmlns:a16="http://schemas.microsoft.com/office/drawing/2014/main" id="{DDAFC46B-E682-45AF-AB5B-5BB34BDE35CC}"/>
                </a:ext>
              </a:extLst>
            </p:cNvPr>
            <p:cNvPicPr>
              <a:picLocks noChangeAspect="1"/>
            </p:cNvPicPr>
            <p:nvPr/>
          </p:nvPicPr>
          <p:blipFill rotWithShape="1">
            <a:blip r:embed="rId3"/>
            <a:srcRect t="92402" r="75265"/>
            <a:stretch/>
          </p:blipFill>
          <p:spPr>
            <a:xfrm>
              <a:off x="324405" y="5571360"/>
              <a:ext cx="2211160" cy="332971"/>
            </a:xfrm>
            <a:prstGeom prst="rect">
              <a:avLst/>
            </a:prstGeom>
          </p:spPr>
        </p:pic>
        <p:sp>
          <p:nvSpPr>
            <p:cNvPr id="7" name="TextBox 6">
              <a:extLst>
                <a:ext uri="{FF2B5EF4-FFF2-40B4-BE49-F238E27FC236}">
                  <a16:creationId xmlns:a16="http://schemas.microsoft.com/office/drawing/2014/main" id="{3279FE41-15AC-41C1-9E79-95097D02A5BB}"/>
                </a:ext>
              </a:extLst>
            </p:cNvPr>
            <p:cNvSpPr txBox="1"/>
            <p:nvPr/>
          </p:nvSpPr>
          <p:spPr>
            <a:xfrm>
              <a:off x="315761" y="10163"/>
              <a:ext cx="814582" cy="369332"/>
            </a:xfrm>
            <a:prstGeom prst="rect">
              <a:avLst/>
            </a:prstGeom>
            <a:noFill/>
          </p:spPr>
          <p:txBody>
            <a:bodyPr wrap="none" rtlCol="0">
              <a:spAutoFit/>
            </a:bodyPr>
            <a:lstStyle/>
            <a:p>
              <a:r>
                <a:rPr lang="en-SG" dirty="0"/>
                <a:t>Filters:</a:t>
              </a:r>
            </a:p>
          </p:txBody>
        </p:sp>
        <p:sp>
          <p:nvSpPr>
            <p:cNvPr id="8" name="TextBox 7">
              <a:extLst>
                <a:ext uri="{FF2B5EF4-FFF2-40B4-BE49-F238E27FC236}">
                  <a16:creationId xmlns:a16="http://schemas.microsoft.com/office/drawing/2014/main" id="{E57FF121-00ED-4792-92E9-3CC0FC787800}"/>
                </a:ext>
              </a:extLst>
            </p:cNvPr>
            <p:cNvSpPr txBox="1"/>
            <p:nvPr/>
          </p:nvSpPr>
          <p:spPr>
            <a:xfrm>
              <a:off x="315761" y="4761818"/>
              <a:ext cx="1311834" cy="369332"/>
            </a:xfrm>
            <a:prstGeom prst="rect">
              <a:avLst/>
            </a:prstGeom>
            <a:noFill/>
          </p:spPr>
          <p:txBody>
            <a:bodyPr wrap="none" rtlCol="0">
              <a:spAutoFit/>
            </a:bodyPr>
            <a:lstStyle/>
            <a:p>
              <a:r>
                <a:rPr lang="en-SG" dirty="0"/>
                <a:t>Parameters:</a:t>
              </a:r>
            </a:p>
          </p:txBody>
        </p:sp>
        <p:sp>
          <p:nvSpPr>
            <p:cNvPr id="9" name="TextBox 8">
              <a:extLst>
                <a:ext uri="{FF2B5EF4-FFF2-40B4-BE49-F238E27FC236}">
                  <a16:creationId xmlns:a16="http://schemas.microsoft.com/office/drawing/2014/main" id="{AC65FB62-6D5A-45CC-8F68-5E77E4D6C619}"/>
                </a:ext>
              </a:extLst>
            </p:cNvPr>
            <p:cNvSpPr txBox="1"/>
            <p:nvPr/>
          </p:nvSpPr>
          <p:spPr>
            <a:xfrm>
              <a:off x="386909" y="5179294"/>
              <a:ext cx="1271502" cy="246221"/>
            </a:xfrm>
            <a:prstGeom prst="rect">
              <a:avLst/>
            </a:prstGeom>
            <a:noFill/>
          </p:spPr>
          <p:txBody>
            <a:bodyPr wrap="none" rtlCol="0">
              <a:spAutoFit/>
            </a:bodyPr>
            <a:lstStyle/>
            <a:p>
              <a:r>
                <a:rPr lang="en-SG" sz="1000" dirty="0"/>
                <a:t>Employment Growth</a:t>
              </a:r>
            </a:p>
          </p:txBody>
        </p:sp>
        <p:sp>
          <p:nvSpPr>
            <p:cNvPr id="10" name="TextBox 9">
              <a:extLst>
                <a:ext uri="{FF2B5EF4-FFF2-40B4-BE49-F238E27FC236}">
                  <a16:creationId xmlns:a16="http://schemas.microsoft.com/office/drawing/2014/main" id="{0EA7B6B7-784C-48ED-9689-8C1F4B61CA6C}"/>
                </a:ext>
              </a:extLst>
            </p:cNvPr>
            <p:cNvSpPr txBox="1"/>
            <p:nvPr/>
          </p:nvSpPr>
          <p:spPr>
            <a:xfrm>
              <a:off x="386909" y="5614734"/>
              <a:ext cx="1154483" cy="246221"/>
            </a:xfrm>
            <a:prstGeom prst="rect">
              <a:avLst/>
            </a:prstGeom>
            <a:noFill/>
          </p:spPr>
          <p:txBody>
            <a:bodyPr wrap="none" rtlCol="0">
              <a:spAutoFit/>
            </a:bodyPr>
            <a:lstStyle/>
            <a:p>
              <a:r>
                <a:rPr lang="en-SG" sz="1000" dirty="0"/>
                <a:t>Industry Migration</a:t>
              </a:r>
            </a:p>
          </p:txBody>
        </p:sp>
        <p:grpSp>
          <p:nvGrpSpPr>
            <p:cNvPr id="21" name="Group 20">
              <a:extLst>
                <a:ext uri="{FF2B5EF4-FFF2-40B4-BE49-F238E27FC236}">
                  <a16:creationId xmlns:a16="http://schemas.microsoft.com/office/drawing/2014/main" id="{FF5C63C2-EA65-4A62-8867-6F5198DCCEEF}"/>
                </a:ext>
              </a:extLst>
            </p:cNvPr>
            <p:cNvGrpSpPr/>
            <p:nvPr/>
          </p:nvGrpSpPr>
          <p:grpSpPr>
            <a:xfrm>
              <a:off x="8277416" y="233875"/>
              <a:ext cx="449640" cy="291240"/>
              <a:chOff x="7561131" y="4888054"/>
              <a:chExt cx="449640" cy="291240"/>
            </a:xfrm>
          </p:grpSpPr>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E646A401-C5FB-4DB5-93DC-21B38ACC10C1}"/>
                      </a:ext>
                    </a:extLst>
                  </p14:cNvPr>
                  <p14:cNvContentPartPr/>
                  <p14:nvPr/>
                </p14:nvContentPartPr>
                <p14:xfrm>
                  <a:off x="7561131" y="4936294"/>
                  <a:ext cx="204480" cy="173880"/>
                </p14:xfrm>
              </p:contentPart>
            </mc:Choice>
            <mc:Fallback xmlns="">
              <p:pic>
                <p:nvPicPr>
                  <p:cNvPr id="19" name="Ink 18">
                    <a:extLst>
                      <a:ext uri="{FF2B5EF4-FFF2-40B4-BE49-F238E27FC236}">
                        <a16:creationId xmlns:a16="http://schemas.microsoft.com/office/drawing/2014/main" id="{E646A401-C5FB-4DB5-93DC-21B38ACC10C1}"/>
                      </a:ext>
                    </a:extLst>
                  </p:cNvPr>
                  <p:cNvPicPr/>
                  <p:nvPr/>
                </p:nvPicPr>
                <p:blipFill>
                  <a:blip r:embed="rId7"/>
                  <a:stretch>
                    <a:fillRect/>
                  </a:stretch>
                </p:blipFill>
                <p:spPr>
                  <a:xfrm>
                    <a:off x="7552131" y="4927294"/>
                    <a:ext cx="22212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A8C3213A-D063-4703-ABD8-C539A372EAD8}"/>
                      </a:ext>
                    </a:extLst>
                  </p14:cNvPr>
                  <p14:cNvContentPartPr/>
                  <p14:nvPr/>
                </p14:nvContentPartPr>
                <p14:xfrm>
                  <a:off x="7808811" y="4888054"/>
                  <a:ext cx="201960" cy="291240"/>
                </p14:xfrm>
              </p:contentPart>
            </mc:Choice>
            <mc:Fallback xmlns="">
              <p:pic>
                <p:nvPicPr>
                  <p:cNvPr id="20" name="Ink 19">
                    <a:extLst>
                      <a:ext uri="{FF2B5EF4-FFF2-40B4-BE49-F238E27FC236}">
                        <a16:creationId xmlns:a16="http://schemas.microsoft.com/office/drawing/2014/main" id="{A8C3213A-D063-4703-ABD8-C539A372EAD8}"/>
                      </a:ext>
                    </a:extLst>
                  </p:cNvPr>
                  <p:cNvPicPr/>
                  <p:nvPr/>
                </p:nvPicPr>
                <p:blipFill>
                  <a:blip r:embed="rId9"/>
                  <a:stretch>
                    <a:fillRect/>
                  </a:stretch>
                </p:blipFill>
                <p:spPr>
                  <a:xfrm>
                    <a:off x="7799795" y="4879054"/>
                    <a:ext cx="219632" cy="308880"/>
                  </a:xfrm>
                  <a:prstGeom prst="rect">
                    <a:avLst/>
                  </a:prstGeom>
                </p:spPr>
              </p:pic>
            </mc:Fallback>
          </mc:AlternateContent>
        </p:grpSp>
        <p:pic>
          <p:nvPicPr>
            <p:cNvPr id="16" name="Picture 15">
              <a:extLst>
                <a:ext uri="{FF2B5EF4-FFF2-40B4-BE49-F238E27FC236}">
                  <a16:creationId xmlns:a16="http://schemas.microsoft.com/office/drawing/2014/main" id="{9207E368-0CF3-4628-8C86-7A861E03101C}"/>
                </a:ext>
              </a:extLst>
            </p:cNvPr>
            <p:cNvPicPr>
              <a:picLocks noChangeAspect="1"/>
            </p:cNvPicPr>
            <p:nvPr/>
          </p:nvPicPr>
          <p:blipFill>
            <a:blip r:embed="rId10"/>
            <a:stretch>
              <a:fillRect/>
            </a:stretch>
          </p:blipFill>
          <p:spPr>
            <a:xfrm>
              <a:off x="7055323" y="3990549"/>
              <a:ext cx="3677933" cy="396265"/>
            </a:xfrm>
            <a:prstGeom prst="rect">
              <a:avLst/>
            </a:prstGeom>
          </p:spPr>
        </p:pic>
        <p:grpSp>
          <p:nvGrpSpPr>
            <p:cNvPr id="17" name="Group 16">
              <a:extLst>
                <a:ext uri="{FF2B5EF4-FFF2-40B4-BE49-F238E27FC236}">
                  <a16:creationId xmlns:a16="http://schemas.microsoft.com/office/drawing/2014/main" id="{64B8DF52-FA3F-471B-BA49-9AECD139643E}"/>
                </a:ext>
              </a:extLst>
            </p:cNvPr>
            <p:cNvGrpSpPr/>
            <p:nvPr/>
          </p:nvGrpSpPr>
          <p:grpSpPr>
            <a:xfrm>
              <a:off x="6391956" y="4053502"/>
              <a:ext cx="449640" cy="291240"/>
              <a:chOff x="7561131" y="4888054"/>
              <a:chExt cx="449640" cy="291240"/>
            </a:xfrm>
          </p:grpSpPr>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EEC529A8-E228-43FC-88F1-6B4E8AEA386E}"/>
                      </a:ext>
                    </a:extLst>
                  </p14:cNvPr>
                  <p14:cNvContentPartPr/>
                  <p14:nvPr/>
                </p14:nvContentPartPr>
                <p14:xfrm>
                  <a:off x="7561131" y="4936294"/>
                  <a:ext cx="204480" cy="173880"/>
                </p14:xfrm>
              </p:contentPart>
            </mc:Choice>
            <mc:Fallback xmlns="">
              <p:pic>
                <p:nvPicPr>
                  <p:cNvPr id="18" name="Ink 17">
                    <a:extLst>
                      <a:ext uri="{FF2B5EF4-FFF2-40B4-BE49-F238E27FC236}">
                        <a16:creationId xmlns:a16="http://schemas.microsoft.com/office/drawing/2014/main" id="{EEC529A8-E228-43FC-88F1-6B4E8AEA386E}"/>
                      </a:ext>
                    </a:extLst>
                  </p:cNvPr>
                  <p:cNvPicPr/>
                  <p:nvPr/>
                </p:nvPicPr>
                <p:blipFill>
                  <a:blip r:embed="rId7"/>
                  <a:stretch>
                    <a:fillRect/>
                  </a:stretch>
                </p:blipFill>
                <p:spPr>
                  <a:xfrm>
                    <a:off x="7552131" y="4927294"/>
                    <a:ext cx="22212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id="{69C17A9C-569D-4C7B-840F-CE79683937A1}"/>
                      </a:ext>
                    </a:extLst>
                  </p14:cNvPr>
                  <p14:cNvContentPartPr/>
                  <p14:nvPr/>
                </p14:nvContentPartPr>
                <p14:xfrm>
                  <a:off x="7808811" y="4888054"/>
                  <a:ext cx="201960" cy="291240"/>
                </p14:xfrm>
              </p:contentPart>
            </mc:Choice>
            <mc:Fallback xmlns="">
              <p:pic>
                <p:nvPicPr>
                  <p:cNvPr id="23" name="Ink 22">
                    <a:extLst>
                      <a:ext uri="{FF2B5EF4-FFF2-40B4-BE49-F238E27FC236}">
                        <a16:creationId xmlns:a16="http://schemas.microsoft.com/office/drawing/2014/main" id="{69C17A9C-569D-4C7B-840F-CE79683937A1}"/>
                      </a:ext>
                    </a:extLst>
                  </p:cNvPr>
                  <p:cNvPicPr/>
                  <p:nvPr/>
                </p:nvPicPr>
                <p:blipFill>
                  <a:blip r:embed="rId9"/>
                  <a:stretch>
                    <a:fillRect/>
                  </a:stretch>
                </p:blipFill>
                <p:spPr>
                  <a:xfrm>
                    <a:off x="7799795" y="4879054"/>
                    <a:ext cx="219632" cy="308880"/>
                  </a:xfrm>
                  <a:prstGeom prst="rect">
                    <a:avLst/>
                  </a:prstGeom>
                </p:spPr>
              </p:pic>
            </mc:Fallback>
          </mc:AlternateContent>
        </p:grpSp>
        <p:pic>
          <p:nvPicPr>
            <p:cNvPr id="22" name="Picture 21">
              <a:extLst>
                <a:ext uri="{FF2B5EF4-FFF2-40B4-BE49-F238E27FC236}">
                  <a16:creationId xmlns:a16="http://schemas.microsoft.com/office/drawing/2014/main" id="{107A477D-0ACA-436F-934F-DABF90C3F750}"/>
                </a:ext>
              </a:extLst>
            </p:cNvPr>
            <p:cNvPicPr>
              <a:picLocks noChangeAspect="1"/>
            </p:cNvPicPr>
            <p:nvPr/>
          </p:nvPicPr>
          <p:blipFill>
            <a:blip r:embed="rId13"/>
            <a:stretch>
              <a:fillRect/>
            </a:stretch>
          </p:blipFill>
          <p:spPr>
            <a:xfrm>
              <a:off x="9082134" y="72403"/>
              <a:ext cx="3038730" cy="1834934"/>
            </a:xfrm>
            <a:prstGeom prst="rect">
              <a:avLst/>
            </a:prstGeom>
          </p:spPr>
        </p:pic>
      </p:grpSp>
    </p:spTree>
    <p:extLst>
      <p:ext uri="{BB962C8B-B14F-4D97-AF65-F5344CB8AC3E}">
        <p14:creationId xmlns:p14="http://schemas.microsoft.com/office/powerpoint/2010/main" val="36529877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C9BBBE-E720-468B-AB45-C9EB04599113}"/>
              </a:ext>
            </a:extLst>
          </p:cNvPr>
          <p:cNvPicPr>
            <a:picLocks noChangeAspect="1"/>
          </p:cNvPicPr>
          <p:nvPr/>
        </p:nvPicPr>
        <p:blipFill>
          <a:blip r:embed="rId2"/>
          <a:stretch>
            <a:fillRect/>
          </a:stretch>
        </p:blipFill>
        <p:spPr>
          <a:xfrm>
            <a:off x="2507430" y="1262046"/>
            <a:ext cx="7177140" cy="4333907"/>
          </a:xfrm>
          <a:prstGeom prst="rect">
            <a:avLst/>
          </a:prstGeom>
        </p:spPr>
      </p:pic>
    </p:spTree>
    <p:extLst>
      <p:ext uri="{BB962C8B-B14F-4D97-AF65-F5344CB8AC3E}">
        <p14:creationId xmlns:p14="http://schemas.microsoft.com/office/powerpoint/2010/main" val="39564421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A87BEA-89B1-432E-B501-318C6D72A6FF}"/>
              </a:ext>
            </a:extLst>
          </p:cNvPr>
          <p:cNvSpPr txBox="1"/>
          <p:nvPr/>
        </p:nvSpPr>
        <p:spPr>
          <a:xfrm>
            <a:off x="0" y="0"/>
            <a:ext cx="12192000" cy="6186309"/>
          </a:xfrm>
          <a:prstGeom prst="rect">
            <a:avLst/>
          </a:prstGeom>
          <a:noFill/>
        </p:spPr>
        <p:txBody>
          <a:bodyPr wrap="square">
            <a:spAutoFit/>
          </a:bodyPr>
          <a:lstStyle/>
          <a:p>
            <a:r>
              <a:rPr lang="en-SG" dirty="0"/>
              <a:t>Finally, we discuss the results for the filtered dataset, which is for year 2019, information and communication industry and tech skills.</a:t>
            </a:r>
          </a:p>
          <a:p>
            <a:endParaRPr lang="en-SG" dirty="0"/>
          </a:p>
          <a:p>
            <a:r>
              <a:rPr lang="en-SG" dirty="0"/>
              <a:t>* The relationship between GDP per capita growth vs industry employment growth, industry migration or skill migration is not strong. This is shown in the low R-squared values (below 0.02) in Section 2.6. Even when multiple variables are used to build a multiple regression model with GDP per capita growth and the less important variables (by p-value) as well as the correlated variables are removed in Section 2.8-2.9, the R-squared values are still low. Furthermore, in Section 2.7, we can see the weak correlation between GDP per capita growth and the other variables. Hence, even though we observe a slight negative relationship between GDP per capita growth and the other variables in Section 2.6 i.e. lower GDP per capita growth with higher employment growth and migration, we are unable to provide a firm conclusion on how GDP per capita growth is impacted by migration and employment growth in a country. Further study can be done to understand how GDP per capita growth is influenced by a combination of many other variables or how different filters used (e.g. year, industry) can change the results.</a:t>
            </a:r>
          </a:p>
          <a:p>
            <a:r>
              <a:rPr lang="en-SG" dirty="0"/>
              <a:t>* The relationship between industry employment growth vs industry or skill migration is stronger, as seen in the R-squared values in Section 2.6 i.e. 0.429 (industry employment growth vs industry migration) and 0.248 (industry employment growth vs skill migration). There is also moderate correlation between industry employment growth vs industry or skill migration, as seen in Section 2.7 i.e. ~0.6 (industry employment growth vs industry migration) and ~0.5 (industry employment growth vs skill migration). Even though the R-squared and correlation results are still not ideal, the results are able to give a glimpse of how much employment growth changes with industry or skill migration. Ideally, the employment growth to industry or skill migration ratio should be positive (i.e. higher employment growth with higher migration, as seen in Section 2.6) and high value to give job seekers confidence that they are more likely to find a job in certain industry and country if they have certain skill. Further study can be done to compare the ratio for different industries and skills. This will give job seekers knowledge of which industries and skills to focus on. </a:t>
            </a:r>
          </a:p>
        </p:txBody>
      </p:sp>
    </p:spTree>
    <p:extLst>
      <p:ext uri="{BB962C8B-B14F-4D97-AF65-F5344CB8AC3E}">
        <p14:creationId xmlns:p14="http://schemas.microsoft.com/office/powerpoint/2010/main" val="4163374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6D898F-F496-4B6E-8A2C-6656BFC1F903}"/>
              </a:ext>
            </a:extLst>
          </p:cNvPr>
          <p:cNvPicPr>
            <a:picLocks noChangeAspect="1"/>
          </p:cNvPicPr>
          <p:nvPr/>
        </p:nvPicPr>
        <p:blipFill>
          <a:blip r:embed="rId2"/>
          <a:stretch>
            <a:fillRect/>
          </a:stretch>
        </p:blipFill>
        <p:spPr>
          <a:xfrm>
            <a:off x="816730" y="450034"/>
            <a:ext cx="10558540" cy="5957931"/>
          </a:xfrm>
          <a:prstGeom prst="rect">
            <a:avLst/>
          </a:prstGeom>
        </p:spPr>
      </p:pic>
    </p:spTree>
    <p:extLst>
      <p:ext uri="{BB962C8B-B14F-4D97-AF65-F5344CB8AC3E}">
        <p14:creationId xmlns:p14="http://schemas.microsoft.com/office/powerpoint/2010/main" val="3673500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2C476E-B53D-4FD2-8BFB-9D8E07BE2D5C}"/>
              </a:ext>
            </a:extLst>
          </p:cNvPr>
          <p:cNvPicPr>
            <a:picLocks noChangeAspect="1"/>
          </p:cNvPicPr>
          <p:nvPr/>
        </p:nvPicPr>
        <p:blipFill>
          <a:blip r:embed="rId2"/>
          <a:stretch>
            <a:fillRect/>
          </a:stretch>
        </p:blipFill>
        <p:spPr>
          <a:xfrm>
            <a:off x="785773" y="442890"/>
            <a:ext cx="10620453" cy="5972219"/>
          </a:xfrm>
          <a:prstGeom prst="rect">
            <a:avLst/>
          </a:prstGeom>
        </p:spPr>
      </p:pic>
    </p:spTree>
    <p:extLst>
      <p:ext uri="{BB962C8B-B14F-4D97-AF65-F5344CB8AC3E}">
        <p14:creationId xmlns:p14="http://schemas.microsoft.com/office/powerpoint/2010/main" val="1586063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44F292-525D-42C7-8A38-322E17E17730}"/>
              </a:ext>
            </a:extLst>
          </p:cNvPr>
          <p:cNvPicPr>
            <a:picLocks noChangeAspect="1"/>
          </p:cNvPicPr>
          <p:nvPr/>
        </p:nvPicPr>
        <p:blipFill>
          <a:blip r:embed="rId2"/>
          <a:stretch>
            <a:fillRect/>
          </a:stretch>
        </p:blipFill>
        <p:spPr>
          <a:xfrm>
            <a:off x="804824" y="435747"/>
            <a:ext cx="10582352" cy="5986506"/>
          </a:xfrm>
          <a:prstGeom prst="rect">
            <a:avLst/>
          </a:prstGeom>
        </p:spPr>
      </p:pic>
    </p:spTree>
    <p:extLst>
      <p:ext uri="{BB962C8B-B14F-4D97-AF65-F5344CB8AC3E}">
        <p14:creationId xmlns:p14="http://schemas.microsoft.com/office/powerpoint/2010/main" val="1616686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25A859-898D-48F1-B2B0-FFC3B0485149}"/>
              </a:ext>
            </a:extLst>
          </p:cNvPr>
          <p:cNvPicPr>
            <a:picLocks noChangeAspect="1"/>
          </p:cNvPicPr>
          <p:nvPr/>
        </p:nvPicPr>
        <p:blipFill>
          <a:blip r:embed="rId2"/>
          <a:stretch>
            <a:fillRect/>
          </a:stretch>
        </p:blipFill>
        <p:spPr>
          <a:xfrm>
            <a:off x="792917" y="442890"/>
            <a:ext cx="10606165" cy="5972219"/>
          </a:xfrm>
          <a:prstGeom prst="rect">
            <a:avLst/>
          </a:prstGeom>
        </p:spPr>
      </p:pic>
    </p:spTree>
    <p:extLst>
      <p:ext uri="{BB962C8B-B14F-4D97-AF65-F5344CB8AC3E}">
        <p14:creationId xmlns:p14="http://schemas.microsoft.com/office/powerpoint/2010/main" val="792371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A1B537-1109-4289-AC4F-8E8D415C3992}"/>
              </a:ext>
            </a:extLst>
          </p:cNvPr>
          <p:cNvPicPr>
            <a:picLocks noChangeAspect="1"/>
          </p:cNvPicPr>
          <p:nvPr/>
        </p:nvPicPr>
        <p:blipFill>
          <a:blip r:embed="rId2"/>
          <a:stretch>
            <a:fillRect/>
          </a:stretch>
        </p:blipFill>
        <p:spPr>
          <a:xfrm>
            <a:off x="821492" y="433365"/>
            <a:ext cx="10549015" cy="5991269"/>
          </a:xfrm>
          <a:prstGeom prst="rect">
            <a:avLst/>
          </a:prstGeom>
        </p:spPr>
      </p:pic>
    </p:spTree>
    <p:extLst>
      <p:ext uri="{BB962C8B-B14F-4D97-AF65-F5344CB8AC3E}">
        <p14:creationId xmlns:p14="http://schemas.microsoft.com/office/powerpoint/2010/main" val="945130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F4E4FA-CAAF-4116-BB72-8E9F3906D1B2}"/>
              </a:ext>
            </a:extLst>
          </p:cNvPr>
          <p:cNvPicPr>
            <a:picLocks noChangeAspect="1"/>
          </p:cNvPicPr>
          <p:nvPr/>
        </p:nvPicPr>
        <p:blipFill>
          <a:blip r:embed="rId3"/>
          <a:stretch>
            <a:fillRect/>
          </a:stretch>
        </p:blipFill>
        <p:spPr>
          <a:xfrm>
            <a:off x="4718" y="442890"/>
            <a:ext cx="12182564" cy="5972219"/>
          </a:xfrm>
          <a:prstGeom prst="rect">
            <a:avLst/>
          </a:prstGeom>
        </p:spPr>
      </p:pic>
    </p:spTree>
    <p:extLst>
      <p:ext uri="{BB962C8B-B14F-4D97-AF65-F5344CB8AC3E}">
        <p14:creationId xmlns:p14="http://schemas.microsoft.com/office/powerpoint/2010/main" val="3631473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7FC564-C1A0-4CB5-A5A6-BFCC22C090DF}"/>
              </a:ext>
            </a:extLst>
          </p:cNvPr>
          <p:cNvPicPr>
            <a:picLocks noChangeAspect="1"/>
          </p:cNvPicPr>
          <p:nvPr/>
        </p:nvPicPr>
        <p:blipFill>
          <a:blip r:embed="rId3"/>
          <a:stretch>
            <a:fillRect/>
          </a:stretch>
        </p:blipFill>
        <p:spPr>
          <a:xfrm>
            <a:off x="11862" y="428603"/>
            <a:ext cx="12168276" cy="6000794"/>
          </a:xfrm>
          <a:prstGeom prst="rect">
            <a:avLst/>
          </a:prstGeom>
        </p:spPr>
      </p:pic>
    </p:spTree>
    <p:extLst>
      <p:ext uri="{BB962C8B-B14F-4D97-AF65-F5344CB8AC3E}">
        <p14:creationId xmlns:p14="http://schemas.microsoft.com/office/powerpoint/2010/main" val="17041147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722</TotalTime>
  <Words>501</Words>
  <Application>Microsoft Office PowerPoint</Application>
  <PresentationFormat>Widescreen</PresentationFormat>
  <Paragraphs>44</Paragraphs>
  <Slides>27</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Louis CHONG Jia Jun</dc:creator>
  <cp:lastModifiedBy>Louis CHONG Jia Jun</cp:lastModifiedBy>
  <cp:revision>31</cp:revision>
  <dcterms:created xsi:type="dcterms:W3CDTF">2021-03-30T14:55:33Z</dcterms:created>
  <dcterms:modified xsi:type="dcterms:W3CDTF">2021-04-11T15:28:14Z</dcterms:modified>
</cp:coreProperties>
</file>